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4"/>
  </p:sldMasterIdLst>
  <p:sldIdLst>
    <p:sldId id="256" r:id="rId5"/>
    <p:sldId id="265" r:id="rId6"/>
    <p:sldId id="257" r:id="rId7"/>
    <p:sldId id="258" r:id="rId8"/>
    <p:sldId id="259" r:id="rId9"/>
    <p:sldId id="262" r:id="rId10"/>
    <p:sldId id="260" r:id="rId11"/>
    <p:sldId id="263" r:id="rId12"/>
    <p:sldId id="261" r:id="rId13"/>
    <p:sldId id="264" r:id="rId14"/>
    <p:sldId id="266" r:id="rId15"/>
    <p:sldId id="273" r:id="rId16"/>
    <p:sldId id="275" r:id="rId17"/>
    <p:sldId id="274" r:id="rId18"/>
    <p:sldId id="276" r:id="rId19"/>
    <p:sldId id="267" r:id="rId20"/>
    <p:sldId id="277" r:id="rId21"/>
    <p:sldId id="278" r:id="rId22"/>
    <p:sldId id="279" r:id="rId23"/>
    <p:sldId id="268" r:id="rId24"/>
    <p:sldId id="272" r:id="rId25"/>
    <p:sldId id="280" r:id="rId26"/>
    <p:sldId id="281" r:id="rId27"/>
    <p:sldId id="269" r:id="rId28"/>
    <p:sldId id="270" r:id="rId29"/>
    <p:sldId id="27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77F06E-069C-40D8-974E-0CAFC8B574CF}" v="210" dt="2022-03-29T17:45:11.1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11" autoAdjust="0"/>
    <p:restoredTop sz="94660"/>
  </p:normalViewPr>
  <p:slideViewPr>
    <p:cSldViewPr snapToGrid="0">
      <p:cViewPr varScale="1">
        <p:scale>
          <a:sx n="84" d="100"/>
          <a:sy n="84" d="100"/>
        </p:scale>
        <p:origin x="45" y="3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microsoft.com/office/2015/10/relationships/revisionInfo" Target="revisionInfo.xml"/><Relationship Id="rId8"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F4E480B-94D6-46F9-A2B6-B98D311FDC19}"/>
              </a:ext>
            </a:extLst>
          </p:cNvPr>
          <p:cNvGrpSpPr/>
          <p:nvPr/>
        </p:nvGrpSpPr>
        <p:grpSpPr>
          <a:xfrm>
            <a:off x="0" y="0"/>
            <a:ext cx="12191999" cy="6861600"/>
            <a:chOff x="1" y="0"/>
            <a:chExt cx="12191999" cy="6861600"/>
          </a:xfrm>
        </p:grpSpPr>
        <p:sp>
          <p:nvSpPr>
            <p:cNvPr id="10" name="Rectangle 9">
              <a:extLst>
                <a:ext uri="{FF2B5EF4-FFF2-40B4-BE49-F238E27FC236}">
                  <a16:creationId xmlns:a16="http://schemas.microsoft.com/office/drawing/2014/main" id="{07183CDE-91A1-40C3-8E80-66F89E1C2D53}"/>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Oval 10">
              <a:extLst>
                <a:ext uri="{FF2B5EF4-FFF2-40B4-BE49-F238E27FC236}">
                  <a16:creationId xmlns:a16="http://schemas.microsoft.com/office/drawing/2014/main" id="{A6756515-F9AA-46BD-8DD2-AA15BA492AC0}"/>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Oval 11">
              <a:extLst>
                <a:ext uri="{FF2B5EF4-FFF2-40B4-BE49-F238E27FC236}">
                  <a16:creationId xmlns:a16="http://schemas.microsoft.com/office/drawing/2014/main" id="{ABA365E2-8B71-408B-9092-0104216AC7AC}"/>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EDB8D7A-1BF6-4CDB-B93A-7736955F5043}"/>
                </a:ext>
              </a:extLst>
            </p:cNvPr>
            <p:cNvGrpSpPr>
              <a:grpSpLocks noChangeAspect="1"/>
            </p:cNvGrpSpPr>
            <p:nvPr/>
          </p:nvGrpSpPr>
          <p:grpSpPr>
            <a:xfrm>
              <a:off x="690092" y="0"/>
              <a:ext cx="10800000" cy="6858000"/>
              <a:chOff x="2328000" y="0"/>
              <a:chExt cx="2880000" cy="1440000"/>
            </a:xfrm>
          </p:grpSpPr>
          <p:sp>
            <p:nvSpPr>
              <p:cNvPr id="18" name="Rectangle 17">
                <a:extLst>
                  <a:ext uri="{FF2B5EF4-FFF2-40B4-BE49-F238E27FC236}">
                    <a16:creationId xmlns:a16="http://schemas.microsoft.com/office/drawing/2014/main" id="{5AACD774-5167-46C7-8A62-6E2FE4BE9469}"/>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06E0F2D8-452E-48F9-9912-C47EAEAE180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4" name="Group 13">
              <a:extLst>
                <a:ext uri="{FF2B5EF4-FFF2-40B4-BE49-F238E27FC236}">
                  <a16:creationId xmlns:a16="http://schemas.microsoft.com/office/drawing/2014/main" id="{91FBBF95-430B-427C-A6E8-DB899217FC00}"/>
                </a:ext>
              </a:extLst>
            </p:cNvPr>
            <p:cNvGrpSpPr>
              <a:grpSpLocks noChangeAspect="1"/>
            </p:cNvGrpSpPr>
            <p:nvPr/>
          </p:nvGrpSpPr>
          <p:grpSpPr>
            <a:xfrm rot="5400000">
              <a:off x="7048499" y="1714500"/>
              <a:ext cx="6858000" cy="3429000"/>
              <a:chOff x="0" y="0"/>
              <a:chExt cx="2880000" cy="1440000"/>
            </a:xfrm>
          </p:grpSpPr>
          <p:sp>
            <p:nvSpPr>
              <p:cNvPr id="16" name="Rectangle 15">
                <a:extLst>
                  <a:ext uri="{FF2B5EF4-FFF2-40B4-BE49-F238E27FC236}">
                    <a16:creationId xmlns:a16="http://schemas.microsoft.com/office/drawing/2014/main" id="{BEE64698-3ED2-4395-B7FC-65248E437E0A}"/>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7" name="Rectangle 16">
                <a:extLst>
                  <a:ext uri="{FF2B5EF4-FFF2-40B4-BE49-F238E27FC236}">
                    <a16:creationId xmlns:a16="http://schemas.microsoft.com/office/drawing/2014/main" id="{FE20B1E1-CE09-4C2A-A3FB-DB8026C54E9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5" name="Rectangle 14">
              <a:extLst>
                <a:ext uri="{FF2B5EF4-FFF2-40B4-BE49-F238E27FC236}">
                  <a16:creationId xmlns:a16="http://schemas.microsoft.com/office/drawing/2014/main" id="{0CB2405B-A907-48B3-906A-FB3573C0B282}"/>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0" name="Rectangle 19">
            <a:extLst>
              <a:ext uri="{FF2B5EF4-FFF2-40B4-BE49-F238E27FC236}">
                <a16:creationId xmlns:a16="http://schemas.microsoft.com/office/drawing/2014/main" id="{6DC8E2D9-6729-4614-8667-C1016D3182E4}"/>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CEEBB1-1A1F-4A2C-B805-719CF98F68AB}"/>
              </a:ext>
            </a:extLst>
          </p:cNvPr>
          <p:cNvSpPr>
            <a:spLocks noGrp="1"/>
          </p:cNvSpPr>
          <p:nvPr>
            <p:ph type="ctrTitle"/>
          </p:nvPr>
        </p:nvSpPr>
        <p:spPr>
          <a:xfrm>
            <a:off x="540000" y="540000"/>
            <a:ext cx="11090273" cy="3798000"/>
          </a:xfrm>
        </p:spPr>
        <p:txBody>
          <a:bodyPr anchor="b"/>
          <a:lstStyle>
            <a:lvl1pPr algn="l">
              <a:defRPr sz="8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D6CC87B-ED2D-4303-BD40-E7AF14C03EF1}"/>
              </a:ext>
            </a:extLst>
          </p:cNvPr>
          <p:cNvSpPr>
            <a:spLocks noGrp="1"/>
          </p:cNvSpPr>
          <p:nvPr>
            <p:ph type="subTitle" idx="1"/>
          </p:nvPr>
        </p:nvSpPr>
        <p:spPr>
          <a:xfrm>
            <a:off x="540000" y="4508500"/>
            <a:ext cx="7345362" cy="1800224"/>
          </a:xfrm>
        </p:spPr>
        <p:txBody>
          <a:bodyPr/>
          <a:lstStyle>
            <a:lvl1pPr marL="0" indent="0" algn="l">
              <a:buNone/>
              <a:defRPr sz="1600"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D5D880B4-5679-491C-963F-EC47B048C559}"/>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5" name="Footer Placeholder 4">
            <a:extLst>
              <a:ext uri="{FF2B5EF4-FFF2-40B4-BE49-F238E27FC236}">
                <a16:creationId xmlns:a16="http://schemas.microsoft.com/office/drawing/2014/main" id="{01865D6D-3F98-4BE8-A069-B964099028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0CD51D-8E06-4959-88C9-647415079FC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697411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C461672-F18A-4768-9850-0531FD3720BA}"/>
              </a:ext>
            </a:extLst>
          </p:cNvPr>
          <p:cNvGrpSpPr/>
          <p:nvPr/>
        </p:nvGrpSpPr>
        <p:grpSpPr>
          <a:xfrm rot="10800000">
            <a:off x="5921828" y="2876440"/>
            <a:ext cx="6270171" cy="3981559"/>
            <a:chOff x="0" y="0"/>
            <a:chExt cx="10800000" cy="6858000"/>
          </a:xfrm>
        </p:grpSpPr>
        <p:sp>
          <p:nvSpPr>
            <p:cNvPr id="8" name="Rectangle 7">
              <a:extLst>
                <a:ext uri="{FF2B5EF4-FFF2-40B4-BE49-F238E27FC236}">
                  <a16:creationId xmlns:a16="http://schemas.microsoft.com/office/drawing/2014/main" id="{9FA73898-D78C-45F9-AFC1-2AB16F6725C2}"/>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9" name="Rectangle 8">
              <a:extLst>
                <a:ext uri="{FF2B5EF4-FFF2-40B4-BE49-F238E27FC236}">
                  <a16:creationId xmlns:a16="http://schemas.microsoft.com/office/drawing/2014/main" id="{4FC423E3-700B-43D6-A2CB-F3C871632C20}"/>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82F05B2A-1EC7-4131-B899-C7ECB9A502EB}"/>
              </a:ext>
            </a:extLst>
          </p:cNvPr>
          <p:cNvGrpSpPr>
            <a:grpSpLocks noChangeAspect="1"/>
          </p:cNvGrpSpPr>
          <p:nvPr/>
        </p:nvGrpSpPr>
        <p:grpSpPr>
          <a:xfrm flipH="1">
            <a:off x="0" y="-1"/>
            <a:ext cx="9361714" cy="4680857"/>
            <a:chOff x="0" y="0"/>
            <a:chExt cx="2880000" cy="1440000"/>
          </a:xfrm>
        </p:grpSpPr>
        <p:sp>
          <p:nvSpPr>
            <p:cNvPr id="11" name="Rectangle 10">
              <a:extLst>
                <a:ext uri="{FF2B5EF4-FFF2-40B4-BE49-F238E27FC236}">
                  <a16:creationId xmlns:a16="http://schemas.microsoft.com/office/drawing/2014/main" id="{97711D4C-4FFE-4151-B53D-60890F0F5827}"/>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Rectangle 11">
              <a:extLst>
                <a:ext uri="{FF2B5EF4-FFF2-40B4-BE49-F238E27FC236}">
                  <a16:creationId xmlns:a16="http://schemas.microsoft.com/office/drawing/2014/main" id="{F69D6393-413D-4151-BC2C-43161BE4A79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3" name="Rectangle 12">
            <a:extLst>
              <a:ext uri="{FF2B5EF4-FFF2-40B4-BE49-F238E27FC236}">
                <a16:creationId xmlns:a16="http://schemas.microsoft.com/office/drawing/2014/main" id="{A96370B9-6459-4B05-9A8B-A9E7FA8966CD}"/>
              </a:ext>
            </a:extLst>
          </p:cNvPr>
          <p:cNvSpPr>
            <a:spLocks noChangeAspect="1"/>
          </p:cNvSpPr>
          <p:nvPr/>
        </p:nvSpPr>
        <p:spPr>
          <a:xfrm rot="10800000">
            <a:off x="8430794" y="3096793"/>
            <a:ext cx="3761205" cy="3761205"/>
          </a:xfrm>
          <a:prstGeom prst="rect">
            <a:avLst/>
          </a:prstGeom>
          <a:gradFill flip="none" rotWithShape="1">
            <a:gsLst>
              <a:gs pos="0">
                <a:schemeClr val="accent1">
                  <a:alpha val="4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DA3AC0C6-74C3-4E55-AA42-A9F1A4B1B210}"/>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132C27A4-86D3-4C83-8022-E37A8672A993}"/>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8F1FF59-E1BE-4475-953B-5BF6FBC10C57}"/>
              </a:ext>
            </a:extLst>
          </p:cNvPr>
          <p:cNvSpPr>
            <a:spLocks noGrp="1"/>
          </p:cNvSpPr>
          <p:nvPr>
            <p:ph type="title"/>
          </p:nvPr>
        </p:nvSpPr>
        <p:spPr>
          <a:xfrm>
            <a:off x="540000" y="540000"/>
            <a:ext cx="11090273" cy="1800224"/>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8F1F045-44C5-4165-A640-4E4D33A59580}"/>
              </a:ext>
            </a:extLst>
          </p:cNvPr>
          <p:cNvSpPr>
            <a:spLocks noGrp="1"/>
          </p:cNvSpPr>
          <p:nvPr>
            <p:ph type="body" orient="vert" idx="1"/>
          </p:nvPr>
        </p:nvSpPr>
        <p:spPr>
          <a:xfrm>
            <a:off x="540000" y="2528887"/>
            <a:ext cx="11090276" cy="37798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517047A-D05B-44E9-A240-BDB881C4296A}"/>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5" name="Footer Placeholder 4">
            <a:extLst>
              <a:ext uri="{FF2B5EF4-FFF2-40B4-BE49-F238E27FC236}">
                <a16:creationId xmlns:a16="http://schemas.microsoft.com/office/drawing/2014/main" id="{7FDCB2E8-A68D-478D-A728-C9612848C8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7E4F1D-3280-4DB5-B2E0-DA7F10717EB4}"/>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09069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C627D45-FE54-49FF-A37F-6206993AEFD8}"/>
              </a:ext>
            </a:extLst>
          </p:cNvPr>
          <p:cNvGrpSpPr/>
          <p:nvPr/>
        </p:nvGrpSpPr>
        <p:grpSpPr>
          <a:xfrm>
            <a:off x="0" y="-3"/>
            <a:ext cx="12192000" cy="6858003"/>
            <a:chOff x="0" y="-3"/>
            <a:chExt cx="12192000" cy="6858003"/>
          </a:xfrm>
        </p:grpSpPr>
        <p:sp useBgFill="1">
          <p:nvSpPr>
            <p:cNvPr id="8" name="Rectangle 7">
              <a:extLst>
                <a:ext uri="{FF2B5EF4-FFF2-40B4-BE49-F238E27FC236}">
                  <a16:creationId xmlns:a16="http://schemas.microsoft.com/office/drawing/2014/main" id="{879CEFA6-CCA5-4FEF-B53D-E74B1E67E9C7}"/>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ACFCD768-2100-4B20-87EF-9F92EFBD8FA8}"/>
                </a:ext>
              </a:extLst>
            </p:cNvPr>
            <p:cNvGrpSpPr>
              <a:grpSpLocks noChangeAspect="1"/>
            </p:cNvGrpSpPr>
            <p:nvPr/>
          </p:nvGrpSpPr>
          <p:grpSpPr>
            <a:xfrm>
              <a:off x="672000" y="-3"/>
              <a:ext cx="11520000" cy="5760000"/>
              <a:chOff x="5981700" y="-1"/>
              <a:chExt cx="6042660" cy="3021330"/>
            </a:xfrm>
          </p:grpSpPr>
          <p:sp>
            <p:nvSpPr>
              <p:cNvPr id="16" name="Rectangle 15">
                <a:extLst>
                  <a:ext uri="{FF2B5EF4-FFF2-40B4-BE49-F238E27FC236}">
                    <a16:creationId xmlns:a16="http://schemas.microsoft.com/office/drawing/2014/main" id="{E0D1B599-DFF1-4E00-9EAE-EE32BD7B4860}"/>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0FCF7F6-290B-4DE7-BA60-863CBF95C2AF}"/>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Rectangle 9">
              <a:extLst>
                <a:ext uri="{FF2B5EF4-FFF2-40B4-BE49-F238E27FC236}">
                  <a16:creationId xmlns:a16="http://schemas.microsoft.com/office/drawing/2014/main" id="{F59358AB-E1C9-402B-9F3F-28B4F50DAC6F}"/>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78C24EC-8C5D-4A7E-9D57-C752E0DC9485}"/>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E6C0B30A-4855-4424-B3A8-AC110CA8356F}"/>
                </a:ext>
              </a:extLst>
            </p:cNvPr>
            <p:cNvGrpSpPr/>
            <p:nvPr/>
          </p:nvGrpSpPr>
          <p:grpSpPr>
            <a:xfrm rot="10800000">
              <a:off x="1" y="2948940"/>
              <a:ext cx="7818118" cy="3909059"/>
              <a:chOff x="0" y="0"/>
              <a:chExt cx="2880000" cy="1440000"/>
            </a:xfrm>
          </p:grpSpPr>
          <p:sp>
            <p:nvSpPr>
              <p:cNvPr id="14" name="Rectangle 13">
                <a:extLst>
                  <a:ext uri="{FF2B5EF4-FFF2-40B4-BE49-F238E27FC236}">
                    <a16:creationId xmlns:a16="http://schemas.microsoft.com/office/drawing/2014/main" id="{DC119EB9-1A9A-45A4-AE16-9968A70C5C35}"/>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5B7B85-4DC3-4343-B734-4852DD5DF03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73F3733E-DBA5-4A25-9315-B7A1A5E7A1FF}"/>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AAB30D07-BE85-45CD-8055-8C57B00E2957}"/>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Vertical Title 1">
            <a:extLst>
              <a:ext uri="{FF2B5EF4-FFF2-40B4-BE49-F238E27FC236}">
                <a16:creationId xmlns:a16="http://schemas.microsoft.com/office/drawing/2014/main" id="{737FFCCA-9DBF-4E0A-BDC6-F7B8F39BD72F}"/>
              </a:ext>
            </a:extLst>
          </p:cNvPr>
          <p:cNvSpPr>
            <a:spLocks noGrp="1"/>
          </p:cNvSpPr>
          <p:nvPr>
            <p:ph type="title" orient="vert"/>
          </p:nvPr>
        </p:nvSpPr>
        <p:spPr>
          <a:xfrm>
            <a:off x="9012238" y="539999"/>
            <a:ext cx="2628900" cy="576872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511F1B23-21CD-4A3B-938B-5502019A13CD}"/>
              </a:ext>
            </a:extLst>
          </p:cNvPr>
          <p:cNvSpPr>
            <a:spLocks noGrp="1"/>
          </p:cNvSpPr>
          <p:nvPr>
            <p:ph type="body" orient="vert" idx="1"/>
          </p:nvPr>
        </p:nvSpPr>
        <p:spPr>
          <a:xfrm>
            <a:off x="550863" y="539999"/>
            <a:ext cx="8245475" cy="57687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99C884-5A98-4C01-BB89-098AC6966496}"/>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5" name="Footer Placeholder 4">
            <a:extLst>
              <a:ext uri="{FF2B5EF4-FFF2-40B4-BE49-F238E27FC236}">
                <a16:creationId xmlns:a16="http://schemas.microsoft.com/office/drawing/2014/main" id="{7DF54D22-9CD7-4FC6-9444-21948246C7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AECC14-D66C-401A-A0C9-DFCA5533A5C7}"/>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666134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67416F32-9D98-4340-82E8-E90CE00AD2AC}"/>
              </a:ext>
            </a:extLst>
          </p:cNvPr>
          <p:cNvGrpSpPr/>
          <p:nvPr/>
        </p:nvGrpSpPr>
        <p:grpSpPr>
          <a:xfrm flipV="1">
            <a:off x="0" y="-1"/>
            <a:ext cx="12191999" cy="6861601"/>
            <a:chOff x="0" y="-1"/>
            <a:chExt cx="12191999" cy="6861601"/>
          </a:xfrm>
        </p:grpSpPr>
        <p:sp>
          <p:nvSpPr>
            <p:cNvPr id="20" name="Rectangle 19">
              <a:extLst>
                <a:ext uri="{FF2B5EF4-FFF2-40B4-BE49-F238E27FC236}">
                  <a16:creationId xmlns:a16="http://schemas.microsoft.com/office/drawing/2014/main" id="{66375AB4-82BB-418F-A50F-6180F68724A4}"/>
                </a:ext>
              </a:extLst>
            </p:cNvPr>
            <p:cNvSpPr>
              <a:spLocks noChangeAspect="1"/>
            </p:cNvSpPr>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1" name="Oval 20">
              <a:extLst>
                <a:ext uri="{FF2B5EF4-FFF2-40B4-BE49-F238E27FC236}">
                  <a16:creationId xmlns:a16="http://schemas.microsoft.com/office/drawing/2014/main" id="{3FDD54B2-4A3F-4BFE-8FF0-82CA73F4AE8F}"/>
                </a:ext>
              </a:extLst>
            </p:cNvPr>
            <p:cNvSpPr>
              <a:spLocks noChangeAspect="1"/>
            </p:cNvSpPr>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2" name="Oval 21">
              <a:extLst>
                <a:ext uri="{FF2B5EF4-FFF2-40B4-BE49-F238E27FC236}">
                  <a16:creationId xmlns:a16="http://schemas.microsoft.com/office/drawing/2014/main" id="{30876F96-77AB-4E72-B1D2-FA45F4E3C04D}"/>
                </a:ext>
              </a:extLst>
            </p:cNvPr>
            <p:cNvSpPr>
              <a:spLocks noChangeAspect="1"/>
            </p:cNvSpPr>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23" name="Group 22">
              <a:extLst>
                <a:ext uri="{FF2B5EF4-FFF2-40B4-BE49-F238E27FC236}">
                  <a16:creationId xmlns:a16="http://schemas.microsoft.com/office/drawing/2014/main" id="{BB08A2E9-6518-449E-940B-8518A1D850BB}"/>
                </a:ext>
              </a:extLst>
            </p:cNvPr>
            <p:cNvGrpSpPr>
              <a:grpSpLocks noChangeAspect="1"/>
            </p:cNvGrpSpPr>
            <p:nvPr/>
          </p:nvGrpSpPr>
          <p:grpSpPr>
            <a:xfrm rot="10800000">
              <a:off x="0" y="-1"/>
              <a:ext cx="10800000" cy="6858000"/>
              <a:chOff x="2328000" y="0"/>
              <a:chExt cx="2880000" cy="1440000"/>
            </a:xfrm>
          </p:grpSpPr>
          <p:sp>
            <p:nvSpPr>
              <p:cNvPr id="28" name="Rectangle 27">
                <a:extLst>
                  <a:ext uri="{FF2B5EF4-FFF2-40B4-BE49-F238E27FC236}">
                    <a16:creationId xmlns:a16="http://schemas.microsoft.com/office/drawing/2014/main" id="{60A86BE0-76B3-4EA0-BA2D-05266013A814}"/>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29" name="Rectangle 28">
                <a:extLst>
                  <a:ext uri="{FF2B5EF4-FFF2-40B4-BE49-F238E27FC236}">
                    <a16:creationId xmlns:a16="http://schemas.microsoft.com/office/drawing/2014/main" id="{6BA13564-810C-4398-AA63-67B020811FCB}"/>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25" name="Rectangle 24">
              <a:extLst>
                <a:ext uri="{FF2B5EF4-FFF2-40B4-BE49-F238E27FC236}">
                  <a16:creationId xmlns:a16="http://schemas.microsoft.com/office/drawing/2014/main" id="{3555E1EF-6216-47FA-BBCA-7C0C8C2DAB8C}"/>
                </a:ext>
              </a:extLst>
            </p:cNvPr>
            <p:cNvSpPr>
              <a:spLocks noChangeAspect="1"/>
            </p:cNvSpPr>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32" name="Rectangle 31">
            <a:extLst>
              <a:ext uri="{FF2B5EF4-FFF2-40B4-BE49-F238E27FC236}">
                <a16:creationId xmlns:a16="http://schemas.microsoft.com/office/drawing/2014/main" id="{D8D85657-6A77-4466-887F-EE948B9CD2B2}"/>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C5D35498-B0C3-40BD-9407-6D0C0587E52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492F85E-0893-4D8C-816A-5193CC6DC9C0}"/>
              </a:ext>
            </a:extLst>
          </p:cNvPr>
          <p:cNvSpPr>
            <a:spLocks noGrp="1"/>
          </p:cNvSpPr>
          <p:nvPr>
            <p:ph idx="1"/>
          </p:nvPr>
        </p:nvSpPr>
        <p:spPr/>
        <p:txBody>
          <a:bodyPr/>
          <a:lstStyle>
            <a:lvl1pPr marL="270000">
              <a:defRPr/>
            </a:lvl1pPr>
            <a:lvl2pPr>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5D46A9C-9655-49F5-85B3-A8A37F4F5A8F}"/>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5" name="Footer Placeholder 4">
            <a:extLst>
              <a:ext uri="{FF2B5EF4-FFF2-40B4-BE49-F238E27FC236}">
                <a16:creationId xmlns:a16="http://schemas.microsoft.com/office/drawing/2014/main" id="{72EF896C-71D7-487F-A1B9-CBBE6DF4D6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228E8-7B8A-4153-BEB2-BD5A69F2513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5524319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1E54407D-DBA4-414C-ACA5-30D7B87C652B}"/>
              </a:ext>
            </a:extLst>
          </p:cNvPr>
          <p:cNvGrpSpPr/>
          <p:nvPr/>
        </p:nvGrpSpPr>
        <p:grpSpPr>
          <a:xfrm>
            <a:off x="0" y="0"/>
            <a:ext cx="12192000" cy="6858000"/>
            <a:chOff x="0" y="0"/>
            <a:chExt cx="12192000" cy="6858000"/>
          </a:xfrm>
        </p:grpSpPr>
        <p:sp>
          <p:nvSpPr>
            <p:cNvPr id="7" name="Rectangle 6">
              <a:extLst>
                <a:ext uri="{FF2B5EF4-FFF2-40B4-BE49-F238E27FC236}">
                  <a16:creationId xmlns:a16="http://schemas.microsoft.com/office/drawing/2014/main" id="{6BD518BC-8E44-4DAA-A8B9-2CFBD91DCDCD}"/>
                </a:ext>
              </a:extLst>
            </p:cNvPr>
            <p:cNvSpPr/>
            <p:nvPr/>
          </p:nvSpPr>
          <p:spPr>
            <a:xfrm rot="10800000" flipH="1">
              <a:off x="0" y="2019649"/>
              <a:ext cx="4838350" cy="483835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67C3660-39CD-431D-8E64-37508FFEAC96}"/>
                </a:ext>
              </a:extLst>
            </p:cNvPr>
            <p:cNvGrpSpPr>
              <a:grpSpLocks noChangeAspect="1"/>
            </p:cNvGrpSpPr>
            <p:nvPr/>
          </p:nvGrpSpPr>
          <p:grpSpPr>
            <a:xfrm>
              <a:off x="5603875" y="0"/>
              <a:ext cx="6521820" cy="3260910"/>
              <a:chOff x="0" y="0"/>
              <a:chExt cx="2880000" cy="1440000"/>
            </a:xfrm>
          </p:grpSpPr>
          <p:sp>
            <p:nvSpPr>
              <p:cNvPr id="9" name="Rectangle 8">
                <a:extLst>
                  <a:ext uri="{FF2B5EF4-FFF2-40B4-BE49-F238E27FC236}">
                    <a16:creationId xmlns:a16="http://schemas.microsoft.com/office/drawing/2014/main" id="{C4CCE569-E461-438A-A235-B96A542AF82F}"/>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3F9DF1F-1F74-476C-AD41-22AC3F8A65A0}"/>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BE49ED5-9713-43D1-AE9E-3F9FE5574077}"/>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D21A2854-1482-4441-85EA-D7B9F3EF56D2}"/>
                </a:ext>
              </a:extLst>
            </p:cNvPr>
            <p:cNvSpPr>
              <a:spLocks noChangeAspect="1"/>
            </p:cNvSpPr>
            <p:nvPr/>
          </p:nvSpPr>
          <p:spPr>
            <a:xfrm>
              <a:off x="494887" y="2538000"/>
              <a:ext cx="4320000" cy="4320000"/>
            </a:xfrm>
            <a:prstGeom prst="ellipse">
              <a:avLst/>
            </a:prstGeom>
            <a:solidFill>
              <a:schemeClr val="accent2">
                <a:alpha val="2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FED36A6D-894D-44DA-851C-345A414F3F68}"/>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D36F1DF-CD42-4695-A7D0-2F5B193057E9}"/>
              </a:ext>
            </a:extLst>
          </p:cNvPr>
          <p:cNvSpPr>
            <a:spLocks noGrp="1"/>
          </p:cNvSpPr>
          <p:nvPr>
            <p:ph type="title"/>
          </p:nvPr>
        </p:nvSpPr>
        <p:spPr>
          <a:xfrm>
            <a:off x="540000" y="540000"/>
            <a:ext cx="7345362" cy="5768725"/>
          </a:xfrm>
        </p:spPr>
        <p:txBody>
          <a:bodyPr anchor="t"/>
          <a:lstStyle>
            <a:lvl1pPr>
              <a:defRPr sz="8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549160-0F86-4FCA-8718-6980E99C7938}"/>
              </a:ext>
            </a:extLst>
          </p:cNvPr>
          <p:cNvSpPr>
            <a:spLocks noGrp="1"/>
          </p:cNvSpPr>
          <p:nvPr>
            <p:ph type="body" idx="1"/>
          </p:nvPr>
        </p:nvSpPr>
        <p:spPr>
          <a:xfrm>
            <a:off x="8075612" y="540000"/>
            <a:ext cx="3565523" cy="5768725"/>
          </a:xfrm>
        </p:spPr>
        <p:txBody>
          <a:bodyPr anchor="t"/>
          <a:lstStyle>
            <a:lvl1pPr marL="0" indent="0">
              <a:buNone/>
              <a:defRPr sz="1800" cap="all" spc="3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B5C6CBB-DABA-4F2E-8574-46747E15EA1A}"/>
              </a:ext>
            </a:extLst>
          </p:cNvPr>
          <p:cNvSpPr>
            <a:spLocks noGrp="1"/>
          </p:cNvSpPr>
          <p:nvPr>
            <p:ph type="dt" sz="half" idx="10"/>
          </p:nvPr>
        </p:nvSpPr>
        <p:spPr/>
        <p:txBody>
          <a:bodyPr/>
          <a:lstStyle/>
          <a:p>
            <a:fld id="{7CF0BCE0-945C-4FDF-95A1-2149B1FF5B83}" type="datetimeFigureOut">
              <a:rPr lang="en-US" smtClean="0"/>
              <a:t>3/29/2022</a:t>
            </a:fld>
            <a:endParaRPr lang="en-US" dirty="0"/>
          </a:p>
        </p:txBody>
      </p:sp>
      <p:sp>
        <p:nvSpPr>
          <p:cNvPr id="5" name="Footer Placeholder 4">
            <a:extLst>
              <a:ext uri="{FF2B5EF4-FFF2-40B4-BE49-F238E27FC236}">
                <a16:creationId xmlns:a16="http://schemas.microsoft.com/office/drawing/2014/main" id="{8FAF86BC-9ECC-439C-BF2E-F0B7EF193B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742552-C4C9-44EE-B7CB-5A652393BA20}"/>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072698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5774299-531D-4CAC-881D-7EB68BC99FCC}"/>
              </a:ext>
            </a:extLst>
          </p:cNvPr>
          <p:cNvGrpSpPr/>
          <p:nvPr/>
        </p:nvGrpSpPr>
        <p:grpSpPr>
          <a:xfrm>
            <a:off x="0" y="-3"/>
            <a:ext cx="12192000" cy="6858003"/>
            <a:chOff x="0" y="-3"/>
            <a:chExt cx="12192000" cy="6858003"/>
          </a:xfrm>
        </p:grpSpPr>
        <p:sp useBgFill="1">
          <p:nvSpPr>
            <p:cNvPr id="9" name="Rectangle 8">
              <a:extLst>
                <a:ext uri="{FF2B5EF4-FFF2-40B4-BE49-F238E27FC236}">
                  <a16:creationId xmlns:a16="http://schemas.microsoft.com/office/drawing/2014/main" id="{A17676CF-DDCC-48C1-AC68-CDA0B9E47FD8}"/>
                </a:ext>
              </a:extLst>
            </p:cNvPr>
            <p:cNvSpPr/>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052D363-F6F5-455B-A2F2-A12B30CEE528}"/>
                </a:ext>
              </a:extLst>
            </p:cNvPr>
            <p:cNvGrpSpPr>
              <a:grpSpLocks noChangeAspect="1"/>
            </p:cNvGrpSpPr>
            <p:nvPr/>
          </p:nvGrpSpPr>
          <p:grpSpPr>
            <a:xfrm>
              <a:off x="672000" y="-3"/>
              <a:ext cx="11520000" cy="5760000"/>
              <a:chOff x="5981700" y="-1"/>
              <a:chExt cx="6042660" cy="3021330"/>
            </a:xfrm>
          </p:grpSpPr>
          <p:sp>
            <p:nvSpPr>
              <p:cNvPr id="17" name="Rectangle 16">
                <a:extLst>
                  <a:ext uri="{FF2B5EF4-FFF2-40B4-BE49-F238E27FC236}">
                    <a16:creationId xmlns:a16="http://schemas.microsoft.com/office/drawing/2014/main" id="{D0C396B8-00CA-4AE9-A0A5-B4E2B2A2AC07}"/>
                  </a:ext>
                </a:extLst>
              </p:cNvPr>
              <p:cNvSpPr/>
              <p:nvPr/>
            </p:nvSpPr>
            <p:spPr>
              <a:xfrm>
                <a:off x="900303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660166-3107-4058-A259-59B0527306BD}"/>
                  </a:ext>
                </a:extLst>
              </p:cNvPr>
              <p:cNvSpPr/>
              <p:nvPr/>
            </p:nvSpPr>
            <p:spPr>
              <a:xfrm flipH="1">
                <a:off x="5981700" y="-1"/>
                <a:ext cx="3021330" cy="3021330"/>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42BE934E-3063-4D0F-AFDE-68D58D336CBE}"/>
                </a:ext>
              </a:extLst>
            </p:cNvPr>
            <p:cNvSpPr>
              <a:spLocks noChangeAspect="1"/>
            </p:cNvSpPr>
            <p:nvPr/>
          </p:nvSpPr>
          <p:spPr>
            <a:xfrm rot="5400000">
              <a:off x="5334000" y="0"/>
              <a:ext cx="6858000" cy="6858000"/>
            </a:xfrm>
            <a:prstGeom prst="rect">
              <a:avLst/>
            </a:prstGeom>
            <a:gradFill flip="none" rotWithShape="1">
              <a:gsLst>
                <a:gs pos="0">
                  <a:schemeClr val="accent3">
                    <a:alpha val="60000"/>
                  </a:schemeClr>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39660FA-744A-4CB3-9BED-C59793E3BF32}"/>
                </a:ext>
              </a:extLst>
            </p:cNvPr>
            <p:cNvSpPr>
              <a:spLocks noChangeAspect="1"/>
            </p:cNvSpPr>
            <p:nvPr/>
          </p:nvSpPr>
          <p:spPr>
            <a:xfrm>
              <a:off x="0" y="2538000"/>
              <a:ext cx="4320000" cy="4320000"/>
            </a:xfrm>
            <a:prstGeom prst="ellipse">
              <a:avLst/>
            </a:prstGeom>
            <a:solidFill>
              <a:schemeClr val="accent3">
                <a:alpha val="4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AE313EEC-733B-4019-8A0B-3FA768B8DB7A}"/>
                </a:ext>
              </a:extLst>
            </p:cNvPr>
            <p:cNvGrpSpPr/>
            <p:nvPr/>
          </p:nvGrpSpPr>
          <p:grpSpPr>
            <a:xfrm rot="10800000">
              <a:off x="1" y="2948940"/>
              <a:ext cx="7818118" cy="3909059"/>
              <a:chOff x="0" y="0"/>
              <a:chExt cx="2880000" cy="1440000"/>
            </a:xfrm>
          </p:grpSpPr>
          <p:sp>
            <p:nvSpPr>
              <p:cNvPr id="15" name="Rectangle 14">
                <a:extLst>
                  <a:ext uri="{FF2B5EF4-FFF2-40B4-BE49-F238E27FC236}">
                    <a16:creationId xmlns:a16="http://schemas.microsoft.com/office/drawing/2014/main" id="{421FE91F-780C-4ABD-ADE8-0EFDB7196A10}"/>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9EA389-EE78-4475-A390-5EDED23C2D68}"/>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5E492A94-8867-4C62-9D40-4023C41E0AF8}"/>
                </a:ext>
              </a:extLst>
            </p:cNvPr>
            <p:cNvSpPr>
              <a:spLocks noChangeAspect="1"/>
            </p:cNvSpPr>
            <p:nvPr/>
          </p:nvSpPr>
          <p:spPr>
            <a:xfrm rot="10800000" flipH="1">
              <a:off x="0" y="521786"/>
              <a:ext cx="6336213" cy="63362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A3DAD7C5-BA12-4557-8BC4-72C69B0D59DD}"/>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854412EC-56C0-4009-B2E3-D63F9EECB9D4}"/>
              </a:ext>
            </a:extLst>
          </p:cNvPr>
          <p:cNvSpPr>
            <a:spLocks noGrp="1"/>
          </p:cNvSpPr>
          <p:nvPr>
            <p:ph type="title"/>
          </p:nvPr>
        </p:nvSpPr>
        <p:spPr>
          <a:xfrm>
            <a:off x="540000" y="539999"/>
            <a:ext cx="11090275" cy="1209600"/>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B70C84F-F3B7-4BF4-A328-BCF5ADD32944}"/>
              </a:ext>
            </a:extLst>
          </p:cNvPr>
          <p:cNvSpPr>
            <a:spLocks noGrp="1"/>
          </p:cNvSpPr>
          <p:nvPr>
            <p:ph sz="half" idx="1"/>
          </p:nvPr>
        </p:nvSpPr>
        <p:spPr>
          <a:xfrm>
            <a:off x="54000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F919CD5-DBB4-4749-980D-B5B40ECB67B9}"/>
              </a:ext>
            </a:extLst>
          </p:cNvPr>
          <p:cNvSpPr>
            <a:spLocks noGrp="1"/>
          </p:cNvSpPr>
          <p:nvPr>
            <p:ph sz="half" idx="2"/>
          </p:nvPr>
        </p:nvSpPr>
        <p:spPr>
          <a:xfrm>
            <a:off x="6203950" y="1929600"/>
            <a:ext cx="5437186" cy="438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BCFC378-6572-43DF-8344-59DE8122CD12}"/>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6" name="Footer Placeholder 5">
            <a:extLst>
              <a:ext uri="{FF2B5EF4-FFF2-40B4-BE49-F238E27FC236}">
                <a16:creationId xmlns:a16="http://schemas.microsoft.com/office/drawing/2014/main" id="{36967A14-246A-4DDF-865C-68F6E1690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674B6D-E110-478C-94B9-2F8199E586DC}"/>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924817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130F7E5-A40E-4C9C-8E4F-3935B9182C4A}"/>
              </a:ext>
            </a:extLst>
          </p:cNvPr>
          <p:cNvGrpSpPr/>
          <p:nvPr/>
        </p:nvGrpSpPr>
        <p:grpSpPr>
          <a:xfrm>
            <a:off x="0" y="-2"/>
            <a:ext cx="12191999" cy="6858001"/>
            <a:chOff x="0" y="-2"/>
            <a:chExt cx="12191999" cy="6858001"/>
          </a:xfrm>
        </p:grpSpPr>
        <p:sp>
          <p:nvSpPr>
            <p:cNvPr id="12" name="Rectangle 11">
              <a:extLst>
                <a:ext uri="{FF2B5EF4-FFF2-40B4-BE49-F238E27FC236}">
                  <a16:creationId xmlns:a16="http://schemas.microsoft.com/office/drawing/2014/main" id="{AE67B504-02A7-4203-87D0-07D333D71917}"/>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A1158F3-E1C3-400D-8505-628DB94365CE}"/>
                </a:ext>
              </a:extLst>
            </p:cNvPr>
            <p:cNvGrpSpPr/>
            <p:nvPr/>
          </p:nvGrpSpPr>
          <p:grpSpPr>
            <a:xfrm rot="16200000">
              <a:off x="2295528" y="-2295528"/>
              <a:ext cx="6858000" cy="11449051"/>
              <a:chOff x="0" y="2333625"/>
              <a:chExt cx="9515474" cy="3766109"/>
            </a:xfrm>
          </p:grpSpPr>
          <p:sp>
            <p:nvSpPr>
              <p:cNvPr id="23" name="Rectangle 22">
                <a:extLst>
                  <a:ext uri="{FF2B5EF4-FFF2-40B4-BE49-F238E27FC236}">
                    <a16:creationId xmlns:a16="http://schemas.microsoft.com/office/drawing/2014/main" id="{0AEADDCE-3295-4F24-8700-C93B5457C2B7}"/>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F95C76A-5429-458C-BC9D-E1053EF7B84F}"/>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D0E8A42-259A-43FA-B284-B459D7364097}"/>
                </a:ext>
              </a:extLst>
            </p:cNvPr>
            <p:cNvGrpSpPr>
              <a:grpSpLocks noChangeAspect="1"/>
            </p:cNvGrpSpPr>
            <p:nvPr/>
          </p:nvGrpSpPr>
          <p:grpSpPr>
            <a:xfrm rot="5400000">
              <a:off x="3583369" y="-3583369"/>
              <a:ext cx="4713262" cy="11880000"/>
              <a:chOff x="1" y="0"/>
              <a:chExt cx="8305797" cy="6858000"/>
            </a:xfrm>
          </p:grpSpPr>
          <p:sp>
            <p:nvSpPr>
              <p:cNvPr id="21" name="Rectangle 20">
                <a:extLst>
                  <a:ext uri="{FF2B5EF4-FFF2-40B4-BE49-F238E27FC236}">
                    <a16:creationId xmlns:a16="http://schemas.microsoft.com/office/drawing/2014/main" id="{7900B4F1-619C-4C0E-B749-1843F22C946A}"/>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E6F70BB-DCCC-4CF0-B5BB-95A965A99947}"/>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 name="Group 14">
              <a:extLst>
                <a:ext uri="{FF2B5EF4-FFF2-40B4-BE49-F238E27FC236}">
                  <a16:creationId xmlns:a16="http://schemas.microsoft.com/office/drawing/2014/main" id="{83E6C50C-C1DA-44E1-B254-3B7228879DCD}"/>
                </a:ext>
              </a:extLst>
            </p:cNvPr>
            <p:cNvGrpSpPr/>
            <p:nvPr/>
          </p:nvGrpSpPr>
          <p:grpSpPr>
            <a:xfrm>
              <a:off x="2676525" y="0"/>
              <a:ext cx="9515473" cy="3766109"/>
              <a:chOff x="2333625" y="2433367"/>
              <a:chExt cx="9897159" cy="3766109"/>
            </a:xfrm>
          </p:grpSpPr>
          <p:sp>
            <p:nvSpPr>
              <p:cNvPr id="19" name="Rectangle 18">
                <a:extLst>
                  <a:ext uri="{FF2B5EF4-FFF2-40B4-BE49-F238E27FC236}">
                    <a16:creationId xmlns:a16="http://schemas.microsoft.com/office/drawing/2014/main" id="{DFC6EEED-A40A-4D1C-BE6B-11DD62770607}"/>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27FF3FB-FDFC-4659-A7D6-ABED74010E82}"/>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1548ED5-6668-4672-88DC-40E92508ACA2}"/>
                </a:ext>
              </a:extLst>
            </p:cNvPr>
            <p:cNvGrpSpPr/>
            <p:nvPr/>
          </p:nvGrpSpPr>
          <p:grpSpPr>
            <a:xfrm>
              <a:off x="0" y="0"/>
              <a:ext cx="9515473" cy="3766109"/>
              <a:chOff x="0" y="2333625"/>
              <a:chExt cx="9515473" cy="3766109"/>
            </a:xfrm>
          </p:grpSpPr>
          <p:sp>
            <p:nvSpPr>
              <p:cNvPr id="17" name="Rectangle 16">
                <a:extLst>
                  <a:ext uri="{FF2B5EF4-FFF2-40B4-BE49-F238E27FC236}">
                    <a16:creationId xmlns:a16="http://schemas.microsoft.com/office/drawing/2014/main" id="{975AE1B2-E73F-4E6E-AAFB-FB1C02684D3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750F2D6-C0E1-4AFE-AB87-083292737609}"/>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Rectangle 24">
            <a:extLst>
              <a:ext uri="{FF2B5EF4-FFF2-40B4-BE49-F238E27FC236}">
                <a16:creationId xmlns:a16="http://schemas.microsoft.com/office/drawing/2014/main" id="{4ECC0D66-F2BE-4BF4-87F6-CE618B5C8916}"/>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9A0BCA11-08C2-4C9A-B0A3-31C9051CDF9E}"/>
              </a:ext>
            </a:extLst>
          </p:cNvPr>
          <p:cNvSpPr>
            <a:spLocks noGrp="1"/>
          </p:cNvSpPr>
          <p:nvPr>
            <p:ph type="title"/>
          </p:nvPr>
        </p:nvSpPr>
        <p:spPr>
          <a:xfrm>
            <a:off x="540000" y="539999"/>
            <a:ext cx="11090273" cy="1210396"/>
          </a:xfrm>
        </p:spPr>
        <p:txBody>
          <a:bodyPr>
            <a:normAutofit/>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662CEB0-C969-40EA-A5E2-8D875E28A6B6}"/>
              </a:ext>
            </a:extLst>
          </p:cNvPr>
          <p:cNvSpPr>
            <a:spLocks noGrp="1"/>
          </p:cNvSpPr>
          <p:nvPr>
            <p:ph type="body" idx="1"/>
          </p:nvPr>
        </p:nvSpPr>
        <p:spPr>
          <a:xfrm>
            <a:off x="540000" y="1929783"/>
            <a:ext cx="5448052" cy="792161"/>
          </a:xfrm>
        </p:spPr>
        <p:txBody>
          <a:bodyPr anchor="b"/>
          <a:lstStyle>
            <a:lvl1pPr marL="0" indent="0">
              <a:buNone/>
              <a:defRPr sz="16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40F41A6-112E-4305-A0BA-6E119A77AC10}"/>
              </a:ext>
            </a:extLst>
          </p:cNvPr>
          <p:cNvSpPr>
            <a:spLocks noGrp="1"/>
          </p:cNvSpPr>
          <p:nvPr>
            <p:ph sz="half" idx="2"/>
          </p:nvPr>
        </p:nvSpPr>
        <p:spPr>
          <a:xfrm>
            <a:off x="54000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C672C5-31B9-443B-8DEE-5523646891F7}"/>
              </a:ext>
            </a:extLst>
          </p:cNvPr>
          <p:cNvSpPr>
            <a:spLocks noGrp="1"/>
          </p:cNvSpPr>
          <p:nvPr>
            <p:ph type="body" sz="quarter" idx="3"/>
          </p:nvPr>
        </p:nvSpPr>
        <p:spPr>
          <a:xfrm>
            <a:off x="6203949" y="1929782"/>
            <a:ext cx="5437187" cy="792000"/>
          </a:xfrm>
        </p:spPr>
        <p:txBody>
          <a:bodyPr anchor="b"/>
          <a:lstStyle>
            <a:lvl1pPr marL="0" indent="0">
              <a:buNone/>
              <a:defRPr sz="1600" b="0"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4D18B9D-8B21-4249-A3AD-8FBE48F0F55B}"/>
              </a:ext>
            </a:extLst>
          </p:cNvPr>
          <p:cNvSpPr>
            <a:spLocks noGrp="1"/>
          </p:cNvSpPr>
          <p:nvPr>
            <p:ph sz="quarter" idx="4"/>
          </p:nvPr>
        </p:nvSpPr>
        <p:spPr>
          <a:xfrm>
            <a:off x="6203950" y="2937844"/>
            <a:ext cx="5437186" cy="3376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5B60881-13B2-4064-84FB-6D071F36C433}"/>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8" name="Footer Placeholder 7">
            <a:extLst>
              <a:ext uri="{FF2B5EF4-FFF2-40B4-BE49-F238E27FC236}">
                <a16:creationId xmlns:a16="http://schemas.microsoft.com/office/drawing/2014/main" id="{249FCE5D-D5EF-485D-97FA-2614FF9642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F204FC-4F66-417C-8E4B-74772ED057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34278460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9521FD20-B9D4-4FD1-9AAD-F4157555AD62}"/>
              </a:ext>
            </a:extLst>
          </p:cNvPr>
          <p:cNvGrpSpPr/>
          <p:nvPr/>
        </p:nvGrpSpPr>
        <p:grpSpPr>
          <a:xfrm rot="10800000">
            <a:off x="1392000" y="0"/>
            <a:ext cx="10800000" cy="6858000"/>
            <a:chOff x="0" y="0"/>
            <a:chExt cx="10800000" cy="6858000"/>
          </a:xfrm>
        </p:grpSpPr>
        <p:sp>
          <p:nvSpPr>
            <p:cNvPr id="15" name="Rectangle 14">
              <a:extLst>
                <a:ext uri="{FF2B5EF4-FFF2-40B4-BE49-F238E27FC236}">
                  <a16:creationId xmlns:a16="http://schemas.microsoft.com/office/drawing/2014/main" id="{27477A35-8424-45D6-A66E-8ACFA6C405B5}"/>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8BFBA1CE-E9AC-40C0-A7F9-E5671F5FEF9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D0C2729A-59F8-46A4-9AAA-7665E5966E2D}"/>
              </a:ext>
            </a:extLst>
          </p:cNvPr>
          <p:cNvGrpSpPr>
            <a:grpSpLocks noChangeAspect="1"/>
          </p:cNvGrpSpPr>
          <p:nvPr/>
        </p:nvGrpSpPr>
        <p:grpSpPr>
          <a:xfrm rot="16200000" flipH="1">
            <a:off x="-1714500" y="1714500"/>
            <a:ext cx="6858000" cy="3429000"/>
            <a:chOff x="0" y="0"/>
            <a:chExt cx="2880000" cy="1440000"/>
          </a:xfrm>
        </p:grpSpPr>
        <p:sp>
          <p:nvSpPr>
            <p:cNvPr id="13" name="Rectangle 12">
              <a:extLst>
                <a:ext uri="{FF2B5EF4-FFF2-40B4-BE49-F238E27FC236}">
                  <a16:creationId xmlns:a16="http://schemas.microsoft.com/office/drawing/2014/main" id="{83EBBB96-590D-4704-87AD-A00AE2424DE8}"/>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4" name="Rectangle 13">
              <a:extLst>
                <a:ext uri="{FF2B5EF4-FFF2-40B4-BE49-F238E27FC236}">
                  <a16:creationId xmlns:a16="http://schemas.microsoft.com/office/drawing/2014/main" id="{889BAB7D-5298-40B9-910B-136D0C6A9934}"/>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2" name="Rectangle 11">
            <a:extLst>
              <a:ext uri="{FF2B5EF4-FFF2-40B4-BE49-F238E27FC236}">
                <a16:creationId xmlns:a16="http://schemas.microsoft.com/office/drawing/2014/main" id="{F323EA00-E168-4864-883B-358A7CDF9153}"/>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8" name="Rectangle 17">
            <a:extLst>
              <a:ext uri="{FF2B5EF4-FFF2-40B4-BE49-F238E27FC236}">
                <a16:creationId xmlns:a16="http://schemas.microsoft.com/office/drawing/2014/main" id="{CA4F2DFA-2F27-43FB-B08C-0787FA44B0D1}"/>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9" name="Rectangle 18">
            <a:extLst>
              <a:ext uri="{FF2B5EF4-FFF2-40B4-BE49-F238E27FC236}">
                <a16:creationId xmlns:a16="http://schemas.microsoft.com/office/drawing/2014/main" id="{7D750354-CD8D-4A3B-A7AC-04622BCB0499}"/>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F3ED3C6-DA43-4D1C-9056-407A4FB1C6AB}"/>
              </a:ext>
            </a:extLst>
          </p:cNvPr>
          <p:cNvSpPr>
            <a:spLocks noGrp="1"/>
          </p:cNvSpPr>
          <p:nvPr>
            <p:ph type="title"/>
          </p:nvPr>
        </p:nvSpPr>
        <p:spPr>
          <a:xfrm>
            <a:off x="550863" y="549276"/>
            <a:ext cx="11090275" cy="5759450"/>
          </a:xfrm>
        </p:spPr>
        <p:txBody>
          <a:bodyPr/>
          <a:lstStyle>
            <a:lvl1pPr>
              <a:defRPr sz="8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720CEB41-E921-45ED-951A-861E31E01336}"/>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4" name="Footer Placeholder 3">
            <a:extLst>
              <a:ext uri="{FF2B5EF4-FFF2-40B4-BE49-F238E27FC236}">
                <a16:creationId xmlns:a16="http://schemas.microsoft.com/office/drawing/2014/main" id="{8F6B422D-769C-4E63-8763-ABBB88500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38FB6F-2D68-40C0-B628-142011F34A01}"/>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469109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ED88E92-14F3-4B58-9E48-1D79E139A89E}"/>
              </a:ext>
            </a:extLst>
          </p:cNvPr>
          <p:cNvGrpSpPr/>
          <p:nvPr/>
        </p:nvGrpSpPr>
        <p:grpSpPr>
          <a:xfrm>
            <a:off x="0" y="0"/>
            <a:ext cx="12191999" cy="6861600"/>
            <a:chOff x="1" y="0"/>
            <a:chExt cx="12191999" cy="6861600"/>
          </a:xfrm>
        </p:grpSpPr>
        <p:sp>
          <p:nvSpPr>
            <p:cNvPr id="6" name="Rectangle 5">
              <a:extLst>
                <a:ext uri="{FF2B5EF4-FFF2-40B4-BE49-F238E27FC236}">
                  <a16:creationId xmlns:a16="http://schemas.microsoft.com/office/drawing/2014/main" id="{A6466AE7-32B6-4334-AF41-B9387E6726C5}"/>
                </a:ext>
              </a:extLst>
            </p:cNvPr>
            <p:cNvSpPr>
              <a:spLocks noChangeAspect="1"/>
            </p:cNvSpPr>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7" name="Oval 6">
              <a:extLst>
                <a:ext uri="{FF2B5EF4-FFF2-40B4-BE49-F238E27FC236}">
                  <a16:creationId xmlns:a16="http://schemas.microsoft.com/office/drawing/2014/main" id="{659C09F8-90CD-443F-9AA1-D08C56A605BB}"/>
                </a:ext>
              </a:extLst>
            </p:cNvPr>
            <p:cNvSpPr>
              <a:spLocks noChangeAspect="1"/>
            </p:cNvSpPr>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8" name="Oval 7">
              <a:extLst>
                <a:ext uri="{FF2B5EF4-FFF2-40B4-BE49-F238E27FC236}">
                  <a16:creationId xmlns:a16="http://schemas.microsoft.com/office/drawing/2014/main" id="{DC7304AB-BE7D-45AC-A876-4A24543AE5B3}"/>
                </a:ext>
              </a:extLst>
            </p:cNvPr>
            <p:cNvSpPr>
              <a:spLocks noChangeAspect="1"/>
            </p:cNvSpPr>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9" name="Group 8">
              <a:extLst>
                <a:ext uri="{FF2B5EF4-FFF2-40B4-BE49-F238E27FC236}">
                  <a16:creationId xmlns:a16="http://schemas.microsoft.com/office/drawing/2014/main" id="{8E11922B-DDB3-46D7-B1BD-C1CCDB3C42E3}"/>
                </a:ext>
              </a:extLst>
            </p:cNvPr>
            <p:cNvGrpSpPr>
              <a:grpSpLocks noChangeAspect="1"/>
            </p:cNvGrpSpPr>
            <p:nvPr/>
          </p:nvGrpSpPr>
          <p:grpSpPr>
            <a:xfrm>
              <a:off x="690092" y="0"/>
              <a:ext cx="10800000" cy="6858000"/>
              <a:chOff x="2328000" y="0"/>
              <a:chExt cx="2880000" cy="1440000"/>
            </a:xfrm>
          </p:grpSpPr>
          <p:sp>
            <p:nvSpPr>
              <p:cNvPr id="14" name="Rectangle 13">
                <a:extLst>
                  <a:ext uri="{FF2B5EF4-FFF2-40B4-BE49-F238E27FC236}">
                    <a16:creationId xmlns:a16="http://schemas.microsoft.com/office/drawing/2014/main" id="{C580F8F6-E662-4BCD-AC9C-7E5DDBD5A773}"/>
                  </a:ext>
                </a:extLst>
              </p:cNvPr>
              <p:cNvSpPr/>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9A333FE5-ADB0-48EE-A1A6-9AA36DA343A2}"/>
                  </a:ext>
                </a:extLst>
              </p:cNvPr>
              <p:cNvSpPr/>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0" name="Group 9">
              <a:extLst>
                <a:ext uri="{FF2B5EF4-FFF2-40B4-BE49-F238E27FC236}">
                  <a16:creationId xmlns:a16="http://schemas.microsoft.com/office/drawing/2014/main" id="{0B09CD4F-6DF4-48AA-BD35-23E3F2A643F7}"/>
                </a:ext>
              </a:extLst>
            </p:cNvPr>
            <p:cNvGrpSpPr>
              <a:grpSpLocks noChangeAspect="1"/>
            </p:cNvGrpSpPr>
            <p:nvPr/>
          </p:nvGrpSpPr>
          <p:grpSpPr>
            <a:xfrm rot="5400000">
              <a:off x="7048499" y="1714500"/>
              <a:ext cx="6858000" cy="3429000"/>
              <a:chOff x="0" y="0"/>
              <a:chExt cx="2880000" cy="1440000"/>
            </a:xfrm>
          </p:grpSpPr>
          <p:sp>
            <p:nvSpPr>
              <p:cNvPr id="12" name="Rectangle 11">
                <a:extLst>
                  <a:ext uri="{FF2B5EF4-FFF2-40B4-BE49-F238E27FC236}">
                    <a16:creationId xmlns:a16="http://schemas.microsoft.com/office/drawing/2014/main" id="{02223219-ACCC-42F2-A1B4-E3C8C8AB12A4}"/>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1510B0E9-9BA0-4357-9E04-554C19BAAC89}"/>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 name="Rectangle 10">
              <a:extLst>
                <a:ext uri="{FF2B5EF4-FFF2-40B4-BE49-F238E27FC236}">
                  <a16:creationId xmlns:a16="http://schemas.microsoft.com/office/drawing/2014/main" id="{DF06DA80-525A-4C9E-A441-50630AA772A4}"/>
                </a:ext>
              </a:extLst>
            </p:cNvPr>
            <p:cNvSpPr>
              <a:spLocks noChangeAspect="1"/>
            </p:cNvSpPr>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6" name="Rectangle 15">
            <a:extLst>
              <a:ext uri="{FF2B5EF4-FFF2-40B4-BE49-F238E27FC236}">
                <a16:creationId xmlns:a16="http://schemas.microsoft.com/office/drawing/2014/main" id="{E841E027-8E53-4FEB-8605-2124D85731CA}"/>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Date Placeholder 1">
            <a:extLst>
              <a:ext uri="{FF2B5EF4-FFF2-40B4-BE49-F238E27FC236}">
                <a16:creationId xmlns:a16="http://schemas.microsoft.com/office/drawing/2014/main" id="{7DD871A2-AE80-4408-AA95-DC60D132E9E3}"/>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3" name="Footer Placeholder 2">
            <a:extLst>
              <a:ext uri="{FF2B5EF4-FFF2-40B4-BE49-F238E27FC236}">
                <a16:creationId xmlns:a16="http://schemas.microsoft.com/office/drawing/2014/main" id="{DDD122A1-7B97-4979-B319-1CE0A4A497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6209A76-7DCD-477A-A6BA-EEA63FF94082}"/>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4242176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0D5C0F5C-A529-490C-8941-78F10C6A00D3}"/>
              </a:ext>
            </a:extLst>
          </p:cNvPr>
          <p:cNvGrpSpPr/>
          <p:nvPr/>
        </p:nvGrpSpPr>
        <p:grpSpPr>
          <a:xfrm flipH="1">
            <a:off x="0" y="0"/>
            <a:ext cx="12191999" cy="6858001"/>
            <a:chOff x="0" y="-2"/>
            <a:chExt cx="12191999" cy="6858001"/>
          </a:xfrm>
        </p:grpSpPr>
        <p:sp>
          <p:nvSpPr>
            <p:cNvPr id="9" name="Rectangle 8">
              <a:extLst>
                <a:ext uri="{FF2B5EF4-FFF2-40B4-BE49-F238E27FC236}">
                  <a16:creationId xmlns:a16="http://schemas.microsoft.com/office/drawing/2014/main" id="{14A8D739-B942-4545-9459-A6CAF0444D1F}"/>
                </a:ext>
              </a:extLst>
            </p:cNvPr>
            <p:cNvSpPr/>
            <p:nvPr/>
          </p:nvSpPr>
          <p:spPr>
            <a:xfrm>
              <a:off x="7995665" y="2562224"/>
              <a:ext cx="4196334" cy="4295775"/>
            </a:xfrm>
            <a:prstGeom prst="rect">
              <a:avLst/>
            </a:prstGeom>
            <a:gradFill flip="none" rotWithShape="1">
              <a:gsLst>
                <a:gs pos="0">
                  <a:schemeClr val="accent3">
                    <a:alpha val="40000"/>
                  </a:schemeClr>
                </a:gs>
                <a:gs pos="34000">
                  <a:schemeClr val="accent3">
                    <a:alpha val="20000"/>
                  </a:schemeClr>
                </a:gs>
                <a:gs pos="65000">
                  <a:schemeClr val="accent3">
                    <a:alpha val="0"/>
                  </a:schemeClr>
                </a:gs>
              </a:gsLst>
              <a:path path="circle">
                <a:fillToRect l="100000" t="100000"/>
              </a:path>
              <a:tileRect r="-100000" b="-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BB38CCA-110B-4404-9363-BFFA76C096D2}"/>
                </a:ext>
              </a:extLst>
            </p:cNvPr>
            <p:cNvGrpSpPr/>
            <p:nvPr/>
          </p:nvGrpSpPr>
          <p:grpSpPr>
            <a:xfrm rot="16200000">
              <a:off x="2295528" y="-2295528"/>
              <a:ext cx="6858000" cy="11449051"/>
              <a:chOff x="0" y="2333625"/>
              <a:chExt cx="9515474" cy="3766109"/>
            </a:xfrm>
          </p:grpSpPr>
          <p:sp>
            <p:nvSpPr>
              <p:cNvPr id="20" name="Rectangle 19">
                <a:extLst>
                  <a:ext uri="{FF2B5EF4-FFF2-40B4-BE49-F238E27FC236}">
                    <a16:creationId xmlns:a16="http://schemas.microsoft.com/office/drawing/2014/main" id="{B223FE99-C58F-4A56-8F8E-2942FF74E4BD}"/>
                  </a:ext>
                </a:extLst>
              </p:cNvPr>
              <p:cNvSpPr/>
              <p:nvPr/>
            </p:nvSpPr>
            <p:spPr>
              <a:xfrm>
                <a:off x="4757737"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BBD4511-8AB6-4BD3-8410-7FB3EC8D42B2}"/>
                  </a:ext>
                </a:extLst>
              </p:cNvPr>
              <p:cNvSpPr/>
              <p:nvPr/>
            </p:nvSpPr>
            <p:spPr>
              <a:xfrm flipH="1">
                <a:off x="0" y="2333625"/>
                <a:ext cx="4757737"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6A8CA067-2248-4BD3-B56E-2C014AEB2273}"/>
                </a:ext>
              </a:extLst>
            </p:cNvPr>
            <p:cNvGrpSpPr>
              <a:grpSpLocks noChangeAspect="1"/>
            </p:cNvGrpSpPr>
            <p:nvPr/>
          </p:nvGrpSpPr>
          <p:grpSpPr>
            <a:xfrm rot="5400000">
              <a:off x="3583369" y="-3583369"/>
              <a:ext cx="4713262" cy="11880000"/>
              <a:chOff x="1" y="0"/>
              <a:chExt cx="8305797" cy="6858000"/>
            </a:xfrm>
          </p:grpSpPr>
          <p:sp>
            <p:nvSpPr>
              <p:cNvPr id="18" name="Rectangle 17">
                <a:extLst>
                  <a:ext uri="{FF2B5EF4-FFF2-40B4-BE49-F238E27FC236}">
                    <a16:creationId xmlns:a16="http://schemas.microsoft.com/office/drawing/2014/main" id="{8C017B9B-2727-4255-8F80-9D4C2A5AE297}"/>
                  </a:ext>
                </a:extLst>
              </p:cNvPr>
              <p:cNvSpPr/>
              <p:nvPr/>
            </p:nvSpPr>
            <p:spPr>
              <a:xfrm>
                <a:off x="931" y="342900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93C5F16-BC47-4707-B6B7-DC5262ACDC51}"/>
                  </a:ext>
                </a:extLst>
              </p:cNvPr>
              <p:cNvSpPr/>
              <p:nvPr/>
            </p:nvSpPr>
            <p:spPr>
              <a:xfrm flipV="1">
                <a:off x="1" y="0"/>
                <a:ext cx="8304867" cy="3429000"/>
              </a:xfrm>
              <a:prstGeom prst="rect">
                <a:avLst/>
              </a:prstGeom>
              <a:gradFill flip="none" rotWithShape="1">
                <a:gsLst>
                  <a:gs pos="0">
                    <a:schemeClr val="accent3">
                      <a:alpha val="60000"/>
                    </a:schemeClr>
                  </a:gs>
                  <a:gs pos="63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a:extLst>
                <a:ext uri="{FF2B5EF4-FFF2-40B4-BE49-F238E27FC236}">
                  <a16:creationId xmlns:a16="http://schemas.microsoft.com/office/drawing/2014/main" id="{2E88FE13-0734-4BB3-B4D1-7C53A194DA84}"/>
                </a:ext>
              </a:extLst>
            </p:cNvPr>
            <p:cNvGrpSpPr/>
            <p:nvPr/>
          </p:nvGrpSpPr>
          <p:grpSpPr>
            <a:xfrm>
              <a:off x="2676525" y="0"/>
              <a:ext cx="9515473" cy="3766109"/>
              <a:chOff x="2333625" y="2433367"/>
              <a:chExt cx="9897159" cy="3766109"/>
            </a:xfrm>
          </p:grpSpPr>
          <p:sp>
            <p:nvSpPr>
              <p:cNvPr id="16" name="Rectangle 15">
                <a:extLst>
                  <a:ext uri="{FF2B5EF4-FFF2-40B4-BE49-F238E27FC236}">
                    <a16:creationId xmlns:a16="http://schemas.microsoft.com/office/drawing/2014/main" id="{5C9B7EF7-1EDF-4AC7-8E40-C2801783AC85}"/>
                  </a:ext>
                </a:extLst>
              </p:cNvPr>
              <p:cNvSpPr/>
              <p:nvPr/>
            </p:nvSpPr>
            <p:spPr>
              <a:xfrm>
                <a:off x="728220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25CA0A0-9A3F-498E-983D-B3285EF5AD9A}"/>
                  </a:ext>
                </a:extLst>
              </p:cNvPr>
              <p:cNvSpPr/>
              <p:nvPr/>
            </p:nvSpPr>
            <p:spPr>
              <a:xfrm flipH="1">
                <a:off x="2333625" y="2433367"/>
                <a:ext cx="4948579" cy="3766109"/>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A5171814-E4F0-44B5-BC3F-588512210991}"/>
                </a:ext>
              </a:extLst>
            </p:cNvPr>
            <p:cNvGrpSpPr/>
            <p:nvPr/>
          </p:nvGrpSpPr>
          <p:grpSpPr>
            <a:xfrm>
              <a:off x="0" y="0"/>
              <a:ext cx="9515473" cy="3766109"/>
              <a:chOff x="0" y="2333625"/>
              <a:chExt cx="9515473" cy="3766109"/>
            </a:xfrm>
          </p:grpSpPr>
          <p:sp>
            <p:nvSpPr>
              <p:cNvPr id="14" name="Rectangle 13">
                <a:extLst>
                  <a:ext uri="{FF2B5EF4-FFF2-40B4-BE49-F238E27FC236}">
                    <a16:creationId xmlns:a16="http://schemas.microsoft.com/office/drawing/2014/main" id="{8E666ACD-EB1C-4732-971B-C3B26061DB82}"/>
                  </a:ext>
                </a:extLst>
              </p:cNvPr>
              <p:cNvSpPr/>
              <p:nvPr/>
            </p:nvSpPr>
            <p:spPr>
              <a:xfrm>
                <a:off x="4757737"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A4E213B-7F96-44C1-90B3-B72E9387BF73}"/>
                  </a:ext>
                </a:extLst>
              </p:cNvPr>
              <p:cNvSpPr/>
              <p:nvPr/>
            </p:nvSpPr>
            <p:spPr>
              <a:xfrm flipH="1">
                <a:off x="0" y="2333625"/>
                <a:ext cx="4757736" cy="3766109"/>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2" name="Rectangle 21">
            <a:extLst>
              <a:ext uri="{FF2B5EF4-FFF2-40B4-BE49-F238E27FC236}">
                <a16:creationId xmlns:a16="http://schemas.microsoft.com/office/drawing/2014/main" id="{BFE392AA-35E5-40E5-9309-284A0C54106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71A8188C-9713-46E1-AA5C-C84FE515F3A2}"/>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E192CC-893A-4A84-A7E9-F389D83F0B16}"/>
              </a:ext>
            </a:extLst>
          </p:cNvPr>
          <p:cNvSpPr>
            <a:spLocks noGrp="1"/>
          </p:cNvSpPr>
          <p:nvPr>
            <p:ph idx="1"/>
          </p:nvPr>
        </p:nvSpPr>
        <p:spPr>
          <a:xfrm>
            <a:off x="5232400" y="540000"/>
            <a:ext cx="6408736" cy="5759450"/>
          </a:xfrm>
        </p:spPr>
        <p:txBody>
          <a:bodyPr/>
          <a:lstStyle>
            <a:lvl1pPr>
              <a:defRPr sz="3200"/>
            </a:lvl1pPr>
            <a:lvl2pPr>
              <a:defRPr sz="2400"/>
            </a:lvl2pPr>
            <a:lvl3pPr>
              <a:defRPr sz="18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6CC7765-7D44-43DD-A1DF-419D3E1C625F}"/>
              </a:ext>
            </a:extLst>
          </p:cNvPr>
          <p:cNvSpPr>
            <a:spLocks noGrp="1"/>
          </p:cNvSpPr>
          <p:nvPr>
            <p:ph type="body" sz="half" idx="2"/>
          </p:nvPr>
        </p:nvSpPr>
        <p:spPr>
          <a:xfrm>
            <a:off x="540000" y="3536950"/>
            <a:ext cx="4511426" cy="2771775"/>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D36875-AFB0-4905-8C9E-A72B4F59775E}"/>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6" name="Footer Placeholder 5">
            <a:extLst>
              <a:ext uri="{FF2B5EF4-FFF2-40B4-BE49-F238E27FC236}">
                <a16:creationId xmlns:a16="http://schemas.microsoft.com/office/drawing/2014/main" id="{25437ABF-7E70-4E45-A67B-C503BF182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8016CA-2983-47BF-BA09-2130A40C8763}"/>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74420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97E00A2-2906-4C97-9D1F-C789D3ADD373}"/>
              </a:ext>
            </a:extLst>
          </p:cNvPr>
          <p:cNvGrpSpPr/>
          <p:nvPr/>
        </p:nvGrpSpPr>
        <p:grpSpPr>
          <a:xfrm rot="10800000">
            <a:off x="1392000" y="0"/>
            <a:ext cx="10800000" cy="6858000"/>
            <a:chOff x="0" y="0"/>
            <a:chExt cx="10800000" cy="6858000"/>
          </a:xfrm>
        </p:grpSpPr>
        <p:sp>
          <p:nvSpPr>
            <p:cNvPr id="9" name="Rectangle 8">
              <a:extLst>
                <a:ext uri="{FF2B5EF4-FFF2-40B4-BE49-F238E27FC236}">
                  <a16:creationId xmlns:a16="http://schemas.microsoft.com/office/drawing/2014/main" id="{59CE8EF9-87D6-47FD-B7D3-2D48D8E48AC3}"/>
                </a:ext>
              </a:extLst>
            </p:cNvPr>
            <p:cNvSpPr/>
            <p:nvPr/>
          </p:nvSpPr>
          <p:spPr>
            <a:xfrm>
              <a:off x="540000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 name="Rectangle 9">
              <a:extLst>
                <a:ext uri="{FF2B5EF4-FFF2-40B4-BE49-F238E27FC236}">
                  <a16:creationId xmlns:a16="http://schemas.microsoft.com/office/drawing/2014/main" id="{6784998E-9D37-4D0D-889A-C67531E5295C}"/>
                </a:ext>
              </a:extLst>
            </p:cNvPr>
            <p:cNvSpPr/>
            <p:nvPr/>
          </p:nvSpPr>
          <p:spPr>
            <a:xfrm flipH="1">
              <a:off x="0" y="0"/>
              <a:ext cx="5400000" cy="6858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grpSp>
        <p:nvGrpSpPr>
          <p:cNvPr id="11" name="Group 10">
            <a:extLst>
              <a:ext uri="{FF2B5EF4-FFF2-40B4-BE49-F238E27FC236}">
                <a16:creationId xmlns:a16="http://schemas.microsoft.com/office/drawing/2014/main" id="{8B575B0B-C502-438E-967C-64D268031426}"/>
              </a:ext>
            </a:extLst>
          </p:cNvPr>
          <p:cNvGrpSpPr>
            <a:grpSpLocks noChangeAspect="1"/>
          </p:cNvGrpSpPr>
          <p:nvPr/>
        </p:nvGrpSpPr>
        <p:grpSpPr>
          <a:xfrm rot="16200000" flipH="1">
            <a:off x="-1714500" y="1714500"/>
            <a:ext cx="6858000" cy="3429000"/>
            <a:chOff x="0" y="0"/>
            <a:chExt cx="2880000" cy="1440000"/>
          </a:xfrm>
        </p:grpSpPr>
        <p:sp>
          <p:nvSpPr>
            <p:cNvPr id="12" name="Rectangle 11">
              <a:extLst>
                <a:ext uri="{FF2B5EF4-FFF2-40B4-BE49-F238E27FC236}">
                  <a16:creationId xmlns:a16="http://schemas.microsoft.com/office/drawing/2014/main" id="{4FC29931-00EB-4F74-BE4C-172A4C282A26}"/>
                </a:ext>
              </a:extLst>
            </p:cNvPr>
            <p:cNvSpPr/>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3" name="Rectangle 12">
              <a:extLst>
                <a:ext uri="{FF2B5EF4-FFF2-40B4-BE49-F238E27FC236}">
                  <a16:creationId xmlns:a16="http://schemas.microsoft.com/office/drawing/2014/main" id="{989B4C87-FDD3-406D-BE06-3ABF69905E03}"/>
                </a:ext>
              </a:extLst>
            </p:cNvPr>
            <p:cNvSpPr/>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4" name="Rectangle 13">
            <a:extLst>
              <a:ext uri="{FF2B5EF4-FFF2-40B4-BE49-F238E27FC236}">
                <a16:creationId xmlns:a16="http://schemas.microsoft.com/office/drawing/2014/main" id="{FD817A89-A0E1-4190-90AE-0571E6CE8FC6}"/>
              </a:ext>
            </a:extLst>
          </p:cNvPr>
          <p:cNvSpPr>
            <a:spLocks noChangeAspect="1"/>
          </p:cNvSpPr>
          <p:nvPr/>
        </p:nvSpPr>
        <p:spPr>
          <a:xfrm rot="10800000">
            <a:off x="5602287" y="268286"/>
            <a:ext cx="6589713" cy="6589713"/>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4FD20388-C666-4992-920D-5F034214950C}"/>
              </a:ext>
            </a:extLst>
          </p:cNvPr>
          <p:cNvSpPr>
            <a:spLocks noChangeAspect="1"/>
          </p:cNvSpPr>
          <p:nvPr/>
        </p:nvSpPr>
        <p:spPr>
          <a:xfrm>
            <a:off x="0" y="0"/>
            <a:ext cx="6589713" cy="6589713"/>
          </a:xfrm>
          <a:prstGeom prst="rect">
            <a:avLst/>
          </a:prstGeom>
          <a:gradFill flip="none" rotWithShape="1">
            <a:gsLst>
              <a:gs pos="0">
                <a:schemeClr val="accent1">
                  <a:alpha val="60000"/>
                </a:schemeClr>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6" name="Rectangle 15">
            <a:extLst>
              <a:ext uri="{FF2B5EF4-FFF2-40B4-BE49-F238E27FC236}">
                <a16:creationId xmlns:a16="http://schemas.microsoft.com/office/drawing/2014/main" id="{FCAB0CC3-A07E-43B8-9B34-0A67C1806DE1}"/>
              </a:ext>
            </a:extLst>
          </p:cNvPr>
          <p:cNvSpPr/>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 name="Title 1">
            <a:extLst>
              <a:ext uri="{FF2B5EF4-FFF2-40B4-BE49-F238E27FC236}">
                <a16:creationId xmlns:a16="http://schemas.microsoft.com/office/drawing/2014/main" id="{F91800A6-9706-4B81-B957-C950A5F77490}"/>
              </a:ext>
            </a:extLst>
          </p:cNvPr>
          <p:cNvSpPr>
            <a:spLocks noGrp="1"/>
          </p:cNvSpPr>
          <p:nvPr>
            <p:ph type="title"/>
          </p:nvPr>
        </p:nvSpPr>
        <p:spPr>
          <a:xfrm>
            <a:off x="539999" y="540000"/>
            <a:ext cx="4511425" cy="2771774"/>
          </a:xfrm>
        </p:spPr>
        <p:txBody>
          <a:bodyPr anchor="t"/>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CA17652B-AA0D-4574-AF1D-7F7442D84B0B}"/>
              </a:ext>
            </a:extLst>
          </p:cNvPr>
          <p:cNvSpPr>
            <a:spLocks noGrp="1"/>
          </p:cNvSpPr>
          <p:nvPr>
            <p:ph type="pic" idx="1"/>
          </p:nvPr>
        </p:nvSpPr>
        <p:spPr>
          <a:xfrm>
            <a:off x="5232400" y="549275"/>
            <a:ext cx="6408736" cy="57594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ECA19547-D24B-4BD1-8C26-318450B171B3}"/>
              </a:ext>
            </a:extLst>
          </p:cNvPr>
          <p:cNvSpPr>
            <a:spLocks noGrp="1"/>
          </p:cNvSpPr>
          <p:nvPr>
            <p:ph type="body" sz="half" idx="2"/>
          </p:nvPr>
        </p:nvSpPr>
        <p:spPr>
          <a:xfrm>
            <a:off x="539999" y="3536950"/>
            <a:ext cx="4511425" cy="2771774"/>
          </a:xfrm>
        </p:spPr>
        <p:txBody>
          <a:bodyPr/>
          <a:lstStyle>
            <a:lvl1pPr marL="0" indent="0">
              <a:buNone/>
              <a:defRPr sz="1600" cap="all" spc="3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3A22E6-7E01-4547-8555-B2C197543921}"/>
              </a:ext>
            </a:extLst>
          </p:cNvPr>
          <p:cNvSpPr>
            <a:spLocks noGrp="1"/>
          </p:cNvSpPr>
          <p:nvPr>
            <p:ph type="dt" sz="half" idx="10"/>
          </p:nvPr>
        </p:nvSpPr>
        <p:spPr/>
        <p:txBody>
          <a:bodyPr/>
          <a:lstStyle/>
          <a:p>
            <a:fld id="{7CF0BCE0-945C-4FDF-95A1-2149B1FF5B83}" type="datetimeFigureOut">
              <a:rPr lang="en-US" smtClean="0"/>
              <a:t>3/29/2022</a:t>
            </a:fld>
            <a:endParaRPr lang="en-US"/>
          </a:p>
        </p:txBody>
      </p:sp>
      <p:sp>
        <p:nvSpPr>
          <p:cNvPr id="6" name="Footer Placeholder 5">
            <a:extLst>
              <a:ext uri="{FF2B5EF4-FFF2-40B4-BE49-F238E27FC236}">
                <a16:creationId xmlns:a16="http://schemas.microsoft.com/office/drawing/2014/main" id="{A90F6BEC-98F3-43FE-BA9B-B046D8917FF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2FAF54-57F0-46F9-A1BA-B554E14017DF}"/>
              </a:ext>
            </a:extLst>
          </p:cNvPr>
          <p:cNvSpPr>
            <a:spLocks noGrp="1"/>
          </p:cNvSpPr>
          <p:nvPr>
            <p:ph type="sldNum" sz="quarter" idx="12"/>
          </p:nvPr>
        </p:nvSpPr>
        <p:spPr/>
        <p:txBody>
          <a:bodyPr/>
          <a:lstStyle/>
          <a:p>
            <a:fld id="{4CD77608-3819-479B-BB98-C216BA724EFE}" type="slidenum">
              <a:rPr lang="en-US" smtClean="0"/>
              <a:t>‹#›</a:t>
            </a:fld>
            <a:endParaRPr lang="en-US"/>
          </a:p>
        </p:txBody>
      </p:sp>
    </p:spTree>
    <p:extLst>
      <p:ext uri="{BB962C8B-B14F-4D97-AF65-F5344CB8AC3E}">
        <p14:creationId xmlns:p14="http://schemas.microsoft.com/office/powerpoint/2010/main" val="127444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749C77-AA3A-4DA0-9E20-32FCD2B8BD5F}"/>
              </a:ext>
            </a:extLst>
          </p:cNvPr>
          <p:cNvSpPr>
            <a:spLocks noGrp="1"/>
          </p:cNvSpPr>
          <p:nvPr>
            <p:ph type="title"/>
          </p:nvPr>
        </p:nvSpPr>
        <p:spPr>
          <a:xfrm>
            <a:off x="540000" y="540000"/>
            <a:ext cx="11101135" cy="18095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8DC81A-9B5E-4A92-AA7B-3D750F95F434}"/>
              </a:ext>
            </a:extLst>
          </p:cNvPr>
          <p:cNvSpPr>
            <a:spLocks noGrp="1"/>
          </p:cNvSpPr>
          <p:nvPr>
            <p:ph type="body" idx="1"/>
          </p:nvPr>
        </p:nvSpPr>
        <p:spPr>
          <a:xfrm>
            <a:off x="540000" y="2528887"/>
            <a:ext cx="11101136" cy="37798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604B8083-48FB-4D6A-B77A-262FE3E23D6C}"/>
              </a:ext>
            </a:extLst>
          </p:cNvPr>
          <p:cNvSpPr>
            <a:spLocks noGrp="1"/>
          </p:cNvSpPr>
          <p:nvPr>
            <p:ph type="ftr" sz="quarter" idx="3"/>
          </p:nvPr>
        </p:nvSpPr>
        <p:spPr>
          <a:xfrm>
            <a:off x="540000" y="6314400"/>
            <a:ext cx="7350795" cy="365125"/>
          </a:xfrm>
          <a:prstGeom prst="rect">
            <a:avLst/>
          </a:prstGeom>
        </p:spPr>
        <p:txBody>
          <a:bodyPr vert="horz" lIns="91440" tIns="45720" rIns="91440" bIns="45720" rtlCol="0" anchor="ctr"/>
          <a:lstStyle>
            <a:lvl1pPr algn="l">
              <a:defRPr sz="1000" spc="100" baseline="0">
                <a:solidFill>
                  <a:schemeClr val="tx1"/>
                </a:solidFill>
              </a:defRPr>
            </a:lvl1pPr>
          </a:lstStyle>
          <a:p>
            <a:endParaRPr lang="en-US" sz="1000" dirty="0"/>
          </a:p>
        </p:txBody>
      </p:sp>
      <p:sp>
        <p:nvSpPr>
          <p:cNvPr id="4" name="Date Placeholder 3">
            <a:extLst>
              <a:ext uri="{FF2B5EF4-FFF2-40B4-BE49-F238E27FC236}">
                <a16:creationId xmlns:a16="http://schemas.microsoft.com/office/drawing/2014/main" id="{41EDA5BD-F7C8-4883-81D1-EF1F6F00EF72}"/>
              </a:ext>
            </a:extLst>
          </p:cNvPr>
          <p:cNvSpPr>
            <a:spLocks noGrp="1"/>
          </p:cNvSpPr>
          <p:nvPr>
            <p:ph type="dt" sz="half" idx="2"/>
          </p:nvPr>
        </p:nvSpPr>
        <p:spPr>
          <a:xfrm>
            <a:off x="8075613" y="6314400"/>
            <a:ext cx="2623468" cy="365125"/>
          </a:xfrm>
          <a:prstGeom prst="rect">
            <a:avLst/>
          </a:prstGeom>
        </p:spPr>
        <p:txBody>
          <a:bodyPr vert="horz" lIns="91440" tIns="45720" rIns="91440" bIns="45720" rtlCol="0" anchor="ctr"/>
          <a:lstStyle>
            <a:lvl1pPr algn="r">
              <a:defRPr sz="1000" cap="none" spc="100" baseline="0">
                <a:solidFill>
                  <a:schemeClr val="tx1"/>
                </a:solidFill>
              </a:defRPr>
            </a:lvl1pPr>
          </a:lstStyle>
          <a:p>
            <a:pPr algn="r"/>
            <a:fld id="{7CF0BCE0-945C-4FDF-95A1-2149B1FF5B83}" type="datetimeFigureOut">
              <a:rPr lang="en-US" smtClean="0"/>
              <a:pPr algn="r"/>
              <a:t>3/29/2022</a:t>
            </a:fld>
            <a:endParaRPr lang="en-US" dirty="0"/>
          </a:p>
        </p:txBody>
      </p:sp>
      <p:sp>
        <p:nvSpPr>
          <p:cNvPr id="6" name="Slide Number Placeholder 5">
            <a:extLst>
              <a:ext uri="{FF2B5EF4-FFF2-40B4-BE49-F238E27FC236}">
                <a16:creationId xmlns:a16="http://schemas.microsoft.com/office/drawing/2014/main" id="{AB48FEDB-2614-400B-9C19-0F4D448D98AB}"/>
              </a:ext>
            </a:extLst>
          </p:cNvPr>
          <p:cNvSpPr>
            <a:spLocks noGrp="1"/>
          </p:cNvSpPr>
          <p:nvPr>
            <p:ph type="sldNum" sz="quarter" idx="4"/>
          </p:nvPr>
        </p:nvSpPr>
        <p:spPr>
          <a:xfrm>
            <a:off x="10883899" y="6314400"/>
            <a:ext cx="757237" cy="365125"/>
          </a:xfrm>
          <a:prstGeom prst="rect">
            <a:avLst/>
          </a:prstGeom>
        </p:spPr>
        <p:txBody>
          <a:bodyPr vert="horz" lIns="91440" tIns="45720" rIns="91440" bIns="45720" rtlCol="0" anchor="ctr"/>
          <a:lstStyle>
            <a:lvl1pPr algn="r">
              <a:defRPr sz="1000" spc="100" baseline="0">
                <a:solidFill>
                  <a:schemeClr val="tx1"/>
                </a:solidFill>
              </a:defRPr>
            </a:lvl1pPr>
          </a:lstStyle>
          <a:p>
            <a:fld id="{4CD77608-3819-479B-BB98-C216BA724EFE}" type="slidenum">
              <a:rPr lang="en-US" smtClean="0"/>
              <a:pPr/>
              <a:t>‹#›</a:t>
            </a:fld>
            <a:endParaRPr lang="en-US" sz="1000" dirty="0"/>
          </a:p>
        </p:txBody>
      </p:sp>
    </p:spTree>
    <p:extLst>
      <p:ext uri="{BB962C8B-B14F-4D97-AF65-F5344CB8AC3E}">
        <p14:creationId xmlns:p14="http://schemas.microsoft.com/office/powerpoint/2010/main" val="2306762055"/>
      </p:ext>
    </p:extLst>
  </p:cSld>
  <p:clrMap bg1="dk1" tx1="lt1" bg2="dk2" tx2="lt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txStyles>
    <p:titleStyle>
      <a:lvl1pPr algn="l" defTabSz="914400" rtl="0" eaLnBrk="1" latinLnBrk="0" hangingPunct="1">
        <a:lnSpc>
          <a:spcPct val="90000"/>
        </a:lnSpc>
        <a:spcBef>
          <a:spcPct val="0"/>
        </a:spcBef>
        <a:buNone/>
        <a:defRPr sz="6000" kern="1200">
          <a:solidFill>
            <a:schemeClr val="tx1"/>
          </a:solidFill>
          <a:latin typeface="+mj-lt"/>
          <a:ea typeface="+mj-ea"/>
          <a:cs typeface="+mj-cs"/>
        </a:defRPr>
      </a:lvl1pPr>
    </p:titleStyle>
    <p:bodyStyle>
      <a:lvl1pPr marL="270000" indent="-270000" algn="l" defTabSz="914400" rtl="0" eaLnBrk="1" latinLnBrk="0" hangingPunct="1">
        <a:lnSpc>
          <a:spcPct val="125000"/>
        </a:lnSpc>
        <a:spcBef>
          <a:spcPts val="1000"/>
        </a:spcBef>
        <a:buFont typeface="Arial" panose="020B0604020202020204" pitchFamily="34" charset="0"/>
        <a:buChar char="•"/>
        <a:defRPr sz="1800" kern="1200" spc="50" baseline="0">
          <a:solidFill>
            <a:schemeClr val="tx1"/>
          </a:solidFill>
          <a:latin typeface="+mn-lt"/>
          <a:ea typeface="+mn-ea"/>
          <a:cs typeface="+mn-cs"/>
        </a:defRPr>
      </a:lvl1pPr>
      <a:lvl2pPr marL="72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2pPr>
      <a:lvl3pPr marL="108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3pPr>
      <a:lvl4pPr marL="144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4pPr>
      <a:lvl5pPr marL="1800000" indent="-270000" algn="l" defTabSz="914400" rtl="0" eaLnBrk="1" latinLnBrk="0" hangingPunct="1">
        <a:lnSpc>
          <a:spcPct val="125000"/>
        </a:lnSpc>
        <a:spcBef>
          <a:spcPts val="500"/>
        </a:spcBef>
        <a:buFont typeface="Arial" panose="020B0604020202020204" pitchFamily="34" charset="0"/>
        <a:buChar char="•"/>
        <a:defRPr sz="18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eg"/><Relationship Id="rId2" Type="http://schemas.openxmlformats.org/officeDocument/2006/relationships/image" Target="../media/image25.jpg"/><Relationship Id="rId1" Type="http://schemas.openxmlformats.org/officeDocument/2006/relationships/slideLayout" Target="../slideLayouts/slideLayout4.xml"/><Relationship Id="rId6" Type="http://schemas.openxmlformats.org/officeDocument/2006/relationships/image" Target="../media/image29.jpg"/><Relationship Id="rId5" Type="http://schemas.openxmlformats.org/officeDocument/2006/relationships/image" Target="../media/image28.jpg"/><Relationship Id="rId4" Type="http://schemas.openxmlformats.org/officeDocument/2006/relationships/image" Target="../media/image27.png"/><Relationship Id="rId9" Type="http://schemas.openxmlformats.org/officeDocument/2006/relationships/image" Target="../media/image32.jpg"/></Relationships>
</file>

<file path=ppt/slides/_rels/slide1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encrypted-tbn0.gstatic.com/images?q=tbn:ANd9GcSNufnL7DUfPMnhOKuRAYLYsrU6H1f3EZ6xkw&amp;usqp=CAU" TargetMode="External"/><Relationship Id="rId3" Type="http://schemas.openxmlformats.org/officeDocument/2006/relationships/hyperlink" Target="https://encrypted-tbn0.gstatic.com/images?q=tbn:ANd9GcRVZSAKHgD8gVxIlXgD2AebcPHhgOO87Uqwog&amp;usqp=CAU" TargetMode="External"/><Relationship Id="rId7" Type="http://schemas.openxmlformats.org/officeDocument/2006/relationships/hyperlink" Target="https://encrypted-tbn0.gstatic.com/images?q=tbn:ANd9GcREE-VDTjTcOWTQ7LFG6jinv64U6HqBEoUQ4k6BM1Y9btuzeZmEKlSAWc9y6uV8zXWIVTo&amp;usqp=CAU" TargetMode="External"/><Relationship Id="rId2" Type="http://schemas.openxmlformats.org/officeDocument/2006/relationships/hyperlink" Target="https://st.depositphotos.com/1001951/4735/i/600/depositphotos_47357993-stock-photo-fragility-of-a-human-creature.jpg" TargetMode="External"/><Relationship Id="rId1" Type="http://schemas.openxmlformats.org/officeDocument/2006/relationships/slideLayout" Target="../slideLayouts/slideLayout2.xml"/><Relationship Id="rId6" Type="http://schemas.openxmlformats.org/officeDocument/2006/relationships/hyperlink" Target="https://i.pinimg.com/474x/61/af/ae/61afae554bf970842d3e834a3a900d6f--emotion-the-face.jpg" TargetMode="External"/><Relationship Id="rId5" Type="http://schemas.openxmlformats.org/officeDocument/2006/relationships/hyperlink" Target="https://encrypted-tbn0.gstatic.com/images?q=tbn:ANd9GcQuEloG8ShCNuH9n6D_3nwe2lJ9GDx52e08UR3dlAOLK2hsx0MI0HMk2MNgSitBsY_QnEE&amp;usqp=CAU" TargetMode="External"/><Relationship Id="rId10" Type="http://schemas.openxmlformats.org/officeDocument/2006/relationships/hyperlink" Target="https://as2.ftcdn.net/v2/jpg/00/55/58/17/1000_F_55581731_DDvChmJKjtXX7PnasDEjdhAQ9Ul6CI0F.jpg" TargetMode="External"/><Relationship Id="rId4" Type="http://schemas.openxmlformats.org/officeDocument/2006/relationships/hyperlink" Target="https://i.pinimg.com/236x/4d/f7/a7/4df7a7e97d8c69923fd09edfa3505c43--identity-art-colourful-art.jpg" TargetMode="External"/><Relationship Id="rId9" Type="http://schemas.openxmlformats.org/officeDocument/2006/relationships/hyperlink" Target="https://image.shutterstock.com/image-photo/many-hands-trying-reach-catch-260nw-215456851.jpg"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d32dm0rphc51dk.cloudfront.net/RYVkjnlEn3btk9OdBZwong/large.jpg" TargetMode="External"/><Relationship Id="rId3" Type="http://schemas.openxmlformats.org/officeDocument/2006/relationships/hyperlink" Target="https://encrypted-tbn0.gstatic.com/images?q=tbn:ANd9GcSlu_pb1pvYophdafYYjEMmAUvqviUXcyhqHw&amp;usqp=CAU" TargetMode="External"/><Relationship Id="rId7" Type="http://schemas.openxmlformats.org/officeDocument/2006/relationships/hyperlink" Target="https://i.pinimg.com/originals/4b/66/d2/4b66d2343580772b1fd3e890edb7d961.jpg" TargetMode="External"/><Relationship Id="rId12" Type="http://schemas.openxmlformats.org/officeDocument/2006/relationships/hyperlink" Target="https://miro.medium.com/max/1400/1*5wmO8wJYt7dXGAJILjQ7aw@2x.jpeg" TargetMode="External"/><Relationship Id="rId2" Type="http://schemas.openxmlformats.org/officeDocument/2006/relationships/hyperlink" Target="https://cdn.shopify.com/s/files/1/2556/0046/products/colorful-woman-body-silhouette-wall-art.jpg?v=1571715749" TargetMode="External"/><Relationship Id="rId1" Type="http://schemas.openxmlformats.org/officeDocument/2006/relationships/slideLayout" Target="../slideLayouts/slideLayout2.xml"/><Relationship Id="rId6" Type="http://schemas.openxmlformats.org/officeDocument/2006/relationships/hyperlink" Target="https://i.pinimg.com/originals/1d/6a/b8/1d6ab83066b063daac11f0c0f9e3e9ad.jpg" TargetMode="External"/><Relationship Id="rId11" Type="http://schemas.openxmlformats.org/officeDocument/2006/relationships/hyperlink" Target="https://i.pinimg.com/originals/4c/e8/fc/4ce8fcb5b5af16726825e42a70afe6f1.jpg" TargetMode="External"/><Relationship Id="rId5" Type="http://schemas.openxmlformats.org/officeDocument/2006/relationships/hyperlink" Target="https://encrypted-tbn0.gstatic.com/images?q=tbn:ANd9GcTNsvJI6ec7TL69fWr8ds6lBozFMJ1ePeeBNg&amp;usqp=CAU" TargetMode="External"/><Relationship Id="rId10" Type="http://schemas.openxmlformats.org/officeDocument/2006/relationships/hyperlink" Target="https://thumbs.dreamstime.com/z/female-figure-outline-young-girl-stylized-slender-body-linear-art-black-white-vector-illustration-female-figure-outline-127588155.jpg" TargetMode="External"/><Relationship Id="rId4" Type="http://schemas.openxmlformats.org/officeDocument/2006/relationships/hyperlink" Target="https://encrypted-tbn0.gstatic.com/images?q=tbn:ANd9GcQn0aRoPQaiNKhQ-XiI07S0OXpnWtvL3uzBTw&amp;usqp=CAU" TargetMode="External"/><Relationship Id="rId9" Type="http://schemas.openxmlformats.org/officeDocument/2006/relationships/hyperlink" Target="https://encrypted-tbn0.gstatic.com/images?q=tbn:ANd9GcRBtwDLudqA4Bnhq6PuH6Zz2PfG96YozmtanQ&amp;usqp=CAU"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miro.medium.com/max/1078/0*MSpoLd_hyJRAawQ5.jpg" TargetMode="External"/><Relationship Id="rId7" Type="http://schemas.openxmlformats.org/officeDocument/2006/relationships/hyperlink" Target="https://encrypted-tbn0.gstatic.com/images?q=tbn:ANd9GcQAbbx2ZkQaJP4LMKj-PQBFxbuKk0yGNQfIZg&amp;usqp=CAU" TargetMode="External"/><Relationship Id="rId2" Type="http://schemas.openxmlformats.org/officeDocument/2006/relationships/hyperlink" Target="https://media.istockphoto.com/illustrations/open-your-mind-the-the-wonders-of-the-universe-illustration-id520323859?k=20&amp;m=520323859&amp;s=612x612&amp;w=0&amp;h=p9En5W4o16_hPeHLVgia4ZpqrSHukd3WErSoEn5j94k=" TargetMode="External"/><Relationship Id="rId1" Type="http://schemas.openxmlformats.org/officeDocument/2006/relationships/slideLayout" Target="../slideLayouts/slideLayout2.xml"/><Relationship Id="rId6" Type="http://schemas.openxmlformats.org/officeDocument/2006/relationships/hyperlink" Target="https://www.teahub.io/photos/full/39-399670_flying-glass-loopable-background-light.jpg" TargetMode="External"/><Relationship Id="rId5" Type="http://schemas.openxmlformats.org/officeDocument/2006/relationships/hyperlink" Target="https://media.istockphoto.com/photos/global-network-connection-picture-id925601084?k=20&amp;m=925601084&amp;s=612x612&amp;w=0&amp;h=k0n6jagx1iJ9ZAxnlgaytITDOmgKnwBcIwuja0-58Sg=" TargetMode="External"/><Relationship Id="rId4" Type="http://schemas.openxmlformats.org/officeDocument/2006/relationships/hyperlink" Target="https://miro.medium.com/max/1400/1*LCo5l5TMIUeUClqOfTBWMg.jpe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10.jpg"/><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image" Target="../media/image8.jpg"/><Relationship Id="rId5" Type="http://schemas.openxmlformats.org/officeDocument/2006/relationships/image" Target="../media/image7.jpg"/><Relationship Id="rId10" Type="http://schemas.openxmlformats.org/officeDocument/2006/relationships/image" Target="../media/image12.png"/><Relationship Id="rId4" Type="http://schemas.openxmlformats.org/officeDocument/2006/relationships/image" Target="../media/image6.jpg"/><Relationship Id="rId9" Type="http://schemas.openxmlformats.org/officeDocument/2006/relationships/image" Target="../media/image11.jp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4.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jpg"/></Relationships>
</file>

<file path=ppt/slides/_rels/slide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EB9B5A19-3592-48E2-BC31-90E092BD6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E2548C40-4C00-4E91-BFA6-84B4D66225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1999" cy="6861600"/>
            <a:chOff x="1" y="0"/>
            <a:chExt cx="12191999" cy="6861600"/>
          </a:xfrm>
        </p:grpSpPr>
        <p:sp>
          <p:nvSpPr>
            <p:cNvPr id="26" name="Rectangle 25">
              <a:extLst>
                <a:ext uri="{FF2B5EF4-FFF2-40B4-BE49-F238E27FC236}">
                  <a16:creationId xmlns:a16="http://schemas.microsoft.com/office/drawing/2014/main" id="{B6EE6BCA-C84E-4BED-B084-F599F7EE689E}"/>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4695526-4BAA-4EFE-91C1-1E446117C0C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0DF9B86-7987-40DC-85D6-479F5A2E87CB}"/>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9" name="Group 28">
              <a:extLst>
                <a:ext uri="{FF2B5EF4-FFF2-40B4-BE49-F238E27FC236}">
                  <a16:creationId xmlns:a16="http://schemas.microsoft.com/office/drawing/2014/main" id="{A5465368-1AF5-43D6-BAD2-6BE8B04D94C7}"/>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34" name="Rectangle 33">
                <a:extLst>
                  <a:ext uri="{FF2B5EF4-FFF2-40B4-BE49-F238E27FC236}">
                    <a16:creationId xmlns:a16="http://schemas.microsoft.com/office/drawing/2014/main" id="{CEB28D27-BDED-4D8C-94FC-58E9323571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77AC833D-449C-45F4-9851-216F3681F2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9528AAE-A1EB-446C-81BE-BA5E4490E4E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32" name="Rectangle 31">
                <a:extLst>
                  <a:ext uri="{FF2B5EF4-FFF2-40B4-BE49-F238E27FC236}">
                    <a16:creationId xmlns:a16="http://schemas.microsoft.com/office/drawing/2014/main" id="{9F7C0F2C-B581-402B-B4C4-6DFB71314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56A6B0D-707F-420B-BF4D-2CB60CCCA0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F8B7A59E-D61A-4BEB-A38A-1E8E5EBB8371}"/>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DD99E1B6-CBC4-4306-9DFC-847D6D135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bg2">
                  <a:alpha val="40000"/>
                </a:schemeClr>
              </a:gs>
              <a:gs pos="37000">
                <a:schemeClr val="bg2">
                  <a:alpha val="4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6DDF4E97-B4A5-4339-B340-1425D1BA522A}"/>
              </a:ext>
            </a:extLst>
          </p:cNvPr>
          <p:cNvSpPr>
            <a:spLocks noGrp="1"/>
          </p:cNvSpPr>
          <p:nvPr>
            <p:ph type="ctrTitle"/>
          </p:nvPr>
        </p:nvSpPr>
        <p:spPr>
          <a:xfrm>
            <a:off x="540000" y="540000"/>
            <a:ext cx="4500561" cy="4259814"/>
          </a:xfrm>
        </p:spPr>
        <p:txBody>
          <a:bodyPr>
            <a:normAutofit/>
          </a:bodyPr>
          <a:lstStyle/>
          <a:p>
            <a:r>
              <a:rPr lang="en-US" sz="7500" dirty="0"/>
              <a:t>MIND</a:t>
            </a:r>
            <a:br>
              <a:rPr lang="en-US" sz="7500" dirty="0"/>
            </a:br>
            <a:r>
              <a:rPr lang="en-US" sz="7500" dirty="0"/>
              <a:t>BODY</a:t>
            </a:r>
            <a:br>
              <a:rPr lang="en-US" sz="7500" dirty="0"/>
            </a:br>
            <a:r>
              <a:rPr lang="en-US" sz="7500" dirty="0"/>
              <a:t>SPIRIT</a:t>
            </a:r>
            <a:br>
              <a:rPr lang="en-US" sz="7500" dirty="0"/>
            </a:br>
            <a:endParaRPr lang="en-US" sz="7500" dirty="0"/>
          </a:p>
        </p:txBody>
      </p:sp>
      <p:sp>
        <p:nvSpPr>
          <p:cNvPr id="3" name="Subtitle 2">
            <a:extLst>
              <a:ext uri="{FF2B5EF4-FFF2-40B4-BE49-F238E27FC236}">
                <a16:creationId xmlns:a16="http://schemas.microsoft.com/office/drawing/2014/main" id="{26C2F777-2878-4350-BA03-F644E2CECE37}"/>
              </a:ext>
            </a:extLst>
          </p:cNvPr>
          <p:cNvSpPr>
            <a:spLocks noGrp="1"/>
          </p:cNvSpPr>
          <p:nvPr>
            <p:ph type="subTitle" idx="1"/>
          </p:nvPr>
        </p:nvSpPr>
        <p:spPr>
          <a:xfrm>
            <a:off x="540000" y="4988476"/>
            <a:ext cx="4500561" cy="1320249"/>
          </a:xfrm>
        </p:spPr>
        <p:txBody>
          <a:bodyPr>
            <a:normAutofit/>
          </a:bodyPr>
          <a:lstStyle/>
          <a:p>
            <a:r>
              <a:rPr lang="en-US" dirty="0"/>
              <a:t>Self portrait triptych</a:t>
            </a:r>
          </a:p>
          <a:p>
            <a:r>
              <a:rPr lang="en-US" dirty="0"/>
              <a:t>Art 2602~spring 2022</a:t>
            </a:r>
          </a:p>
          <a:p>
            <a:r>
              <a:rPr lang="en-US" dirty="0"/>
              <a:t>~LIV WEST~</a:t>
            </a:r>
          </a:p>
        </p:txBody>
      </p:sp>
      <p:grpSp>
        <p:nvGrpSpPr>
          <p:cNvPr id="39" name="Group 38">
            <a:extLst>
              <a:ext uri="{FF2B5EF4-FFF2-40B4-BE49-F238E27FC236}">
                <a16:creationId xmlns:a16="http://schemas.microsoft.com/office/drawing/2014/main" id="{3C16EB93-E299-481D-A004-769603D375C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37600" y="3600"/>
            <a:ext cx="6854400" cy="6854400"/>
            <a:chOff x="0" y="3600"/>
            <a:chExt cx="6854400" cy="6854400"/>
          </a:xfrm>
        </p:grpSpPr>
        <p:sp>
          <p:nvSpPr>
            <p:cNvPr id="40" name="Oval 39">
              <a:extLst>
                <a:ext uri="{FF2B5EF4-FFF2-40B4-BE49-F238E27FC236}">
                  <a16:creationId xmlns:a16="http://schemas.microsoft.com/office/drawing/2014/main" id="{6CD13B55-E709-4E18-924B-655433A928E5}"/>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3600"/>
              <a:ext cx="5760000" cy="5760000"/>
            </a:xfrm>
            <a:prstGeom prst="ellipse">
              <a:avLst/>
            </a:prstGeom>
            <a:solidFill>
              <a:schemeClr val="accent1">
                <a:alpha val="8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A3B2E1D-0135-45FF-990A-436697D2071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1" y="1992024"/>
              <a:ext cx="4320000" cy="4320000"/>
            </a:xfrm>
            <a:prstGeom prst="ellipse">
              <a:avLst/>
            </a:prstGeom>
            <a:solidFill>
              <a:schemeClr val="accent3"/>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62BD9E0F-507C-49AD-B619-B42B4D342D6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0" y="3600"/>
              <a:ext cx="6854400" cy="6854400"/>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descr="A picture containing different, fabric&#10;&#10;Description automatically generated">
            <a:extLst>
              <a:ext uri="{FF2B5EF4-FFF2-40B4-BE49-F238E27FC236}">
                <a16:creationId xmlns:a16="http://schemas.microsoft.com/office/drawing/2014/main" id="{4F3C9E03-6E69-4245-9501-D637AB21FEF6}"/>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lasticWrap/>
                    </a14:imgEffect>
                  </a14:imgLayer>
                </a14:imgProps>
              </a:ext>
              <a:ext uri="{28A0092B-C50C-407E-A947-70E740481C1C}">
                <a14:useLocalDpi xmlns:a14="http://schemas.microsoft.com/office/drawing/2010/main" val="0"/>
              </a:ext>
            </a:extLst>
          </a:blip>
          <a:srcRect t="14750" r="-2" b="-2"/>
          <a:stretch/>
        </p:blipFill>
        <p:spPr>
          <a:xfrm>
            <a:off x="4896763" y="-1"/>
            <a:ext cx="6858000" cy="6858000"/>
          </a:xfrm>
          <a:custGeom>
            <a:avLst/>
            <a:gdLst/>
            <a:ahLst/>
            <a:cxnLst/>
            <a:rect l="l" t="t" r="r" b="b"/>
            <a:pathLst>
              <a:path w="6858000" h="6858000">
                <a:moveTo>
                  <a:pt x="3429001" y="0"/>
                </a:moveTo>
                <a:cubicBezTo>
                  <a:pt x="5322784" y="0"/>
                  <a:pt x="6858000" y="1535216"/>
                  <a:pt x="6858000" y="3429001"/>
                </a:cubicBezTo>
                <a:cubicBezTo>
                  <a:pt x="6858000" y="5322785"/>
                  <a:pt x="5322784" y="6858000"/>
                  <a:pt x="3429001" y="6858000"/>
                </a:cubicBezTo>
                <a:cubicBezTo>
                  <a:pt x="1535216" y="6858000"/>
                  <a:pt x="0" y="5322785"/>
                  <a:pt x="0" y="3429001"/>
                </a:cubicBezTo>
                <a:cubicBezTo>
                  <a:pt x="0" y="1535216"/>
                  <a:pt x="1535216" y="0"/>
                  <a:pt x="3429001" y="0"/>
                </a:cubicBezTo>
                <a:close/>
              </a:path>
            </a:pathLst>
          </a:custGeom>
          <a:pattFill prst="dashVert">
            <a:fgClr>
              <a:schemeClr val="accent1">
                <a:lumMod val="60000"/>
                <a:lumOff val="40000"/>
              </a:schemeClr>
            </a:fgClr>
            <a:bgClr>
              <a:schemeClr val="bg1"/>
            </a:bgClr>
          </a:pattFill>
          <a:effectLst>
            <a:softEdge rad="1016000"/>
          </a:effectLst>
        </p:spPr>
      </p:pic>
    </p:spTree>
    <p:extLst>
      <p:ext uri="{BB962C8B-B14F-4D97-AF65-F5344CB8AC3E}">
        <p14:creationId xmlns:p14="http://schemas.microsoft.com/office/powerpoint/2010/main" val="292162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38000">
              <a:schemeClr val="tx1">
                <a:lumMod val="85000"/>
              </a:schemeClr>
            </a:gs>
            <a:gs pos="69000">
              <a:schemeClr val="accent3"/>
            </a:gs>
            <a:gs pos="9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AB67-92DC-47A8-A3F4-A118985F870E}"/>
              </a:ext>
            </a:extLst>
          </p:cNvPr>
          <p:cNvSpPr>
            <a:spLocks noGrp="1"/>
          </p:cNvSpPr>
          <p:nvPr>
            <p:ph type="title"/>
          </p:nvPr>
        </p:nvSpPr>
        <p:spPr>
          <a:xfrm>
            <a:off x="53772" y="75542"/>
            <a:ext cx="11090275" cy="1209600"/>
          </a:xfrm>
        </p:spPr>
        <p:txBody>
          <a:bodyPr/>
          <a:lstStyle/>
          <a:p>
            <a:r>
              <a:rPr lang="en-US" dirty="0"/>
              <a:t>Spirit Imagery</a:t>
            </a:r>
          </a:p>
        </p:txBody>
      </p:sp>
      <p:pic>
        <p:nvPicPr>
          <p:cNvPr id="7" name="Content Placeholder 6" descr="A picture containing light, night, dark, outdoor object&#10;&#10;Description automatically generated">
            <a:extLst>
              <a:ext uri="{FF2B5EF4-FFF2-40B4-BE49-F238E27FC236}">
                <a16:creationId xmlns:a16="http://schemas.microsoft.com/office/drawing/2014/main" id="{D30F4793-5DBE-49A4-B422-9D22B32EB5F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640216" y="3591753"/>
            <a:ext cx="3054284" cy="2143125"/>
          </a:xfrm>
        </p:spPr>
      </p:pic>
      <p:pic>
        <p:nvPicPr>
          <p:cNvPr id="9" name="Content Placeholder 8" descr="A picture containing engine&#10;&#10;Description automatically generated">
            <a:extLst>
              <a:ext uri="{FF2B5EF4-FFF2-40B4-BE49-F238E27FC236}">
                <a16:creationId xmlns:a16="http://schemas.microsoft.com/office/drawing/2014/main" id="{F6D6B467-96B4-4508-8984-CC91525F1CF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938320" y="3055206"/>
            <a:ext cx="3202782" cy="2305878"/>
          </a:xfrm>
        </p:spPr>
      </p:pic>
      <p:sp>
        <p:nvSpPr>
          <p:cNvPr id="5" name="TextBox 4">
            <a:extLst>
              <a:ext uri="{FF2B5EF4-FFF2-40B4-BE49-F238E27FC236}">
                <a16:creationId xmlns:a16="http://schemas.microsoft.com/office/drawing/2014/main" id="{25502DD2-91C5-4A13-9107-FE7EB9E6D6AA}"/>
              </a:ext>
            </a:extLst>
          </p:cNvPr>
          <p:cNvSpPr txBox="1"/>
          <p:nvPr/>
        </p:nvSpPr>
        <p:spPr>
          <a:xfrm>
            <a:off x="9833429" y="46513"/>
            <a:ext cx="2304799" cy="400110"/>
          </a:xfrm>
          <a:prstGeom prst="rect">
            <a:avLst/>
          </a:prstGeom>
          <a:noFill/>
        </p:spPr>
        <p:txBody>
          <a:bodyPr wrap="square" rtlCol="0">
            <a:spAutoFit/>
          </a:bodyPr>
          <a:lstStyle/>
          <a:p>
            <a:r>
              <a:rPr lang="en-US" sz="2000" dirty="0"/>
              <a:t>Phase 1: Research</a:t>
            </a:r>
          </a:p>
        </p:txBody>
      </p:sp>
      <p:pic>
        <p:nvPicPr>
          <p:cNvPr id="11" name="Picture 10" descr="A picture containing text, plant&#10;&#10;Description automatically generated">
            <a:extLst>
              <a:ext uri="{FF2B5EF4-FFF2-40B4-BE49-F238E27FC236}">
                <a16:creationId xmlns:a16="http://schemas.microsoft.com/office/drawing/2014/main" id="{ABB8C1EA-9688-4B1D-AB38-FC00A47BC9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45287" y="680342"/>
            <a:ext cx="2592022" cy="2567434"/>
          </a:xfrm>
          <a:prstGeom prst="rect">
            <a:avLst/>
          </a:prstGeom>
        </p:spPr>
      </p:pic>
      <p:pic>
        <p:nvPicPr>
          <p:cNvPr id="13" name="Picture 12" descr="A picture containing nature, clouds, cloud, distance&#10;&#10;Description automatically generated">
            <a:extLst>
              <a:ext uri="{FF2B5EF4-FFF2-40B4-BE49-F238E27FC236}">
                <a16:creationId xmlns:a16="http://schemas.microsoft.com/office/drawing/2014/main" id="{584EFD1F-0260-41FA-AF31-0CA9E9800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8010" y="446623"/>
            <a:ext cx="3413128" cy="2659413"/>
          </a:xfrm>
          <a:prstGeom prst="rect">
            <a:avLst/>
          </a:prstGeom>
        </p:spPr>
      </p:pic>
      <p:pic>
        <p:nvPicPr>
          <p:cNvPr id="15" name="Picture 14" descr="A person standing on a mountain&#10;&#10;Description automatically generated with low confidence">
            <a:extLst>
              <a:ext uri="{FF2B5EF4-FFF2-40B4-BE49-F238E27FC236}">
                <a16:creationId xmlns:a16="http://schemas.microsoft.com/office/drawing/2014/main" id="{C532BBF7-01EE-47F1-AA84-3037FE67C2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772" y="857767"/>
            <a:ext cx="4994424" cy="2567434"/>
          </a:xfrm>
          <a:prstGeom prst="rect">
            <a:avLst/>
          </a:prstGeom>
        </p:spPr>
      </p:pic>
      <p:pic>
        <p:nvPicPr>
          <p:cNvPr id="17" name="Picture 16" descr="A picture containing water, sport, outdoor, water sport&#10;&#10;Description automatically generated">
            <a:extLst>
              <a:ext uri="{FF2B5EF4-FFF2-40B4-BE49-F238E27FC236}">
                <a16:creationId xmlns:a16="http://schemas.microsoft.com/office/drawing/2014/main" id="{1B881DF9-77CF-40C2-A262-A86AA2E8D2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43777" y="5096780"/>
            <a:ext cx="2942051" cy="1685678"/>
          </a:xfrm>
          <a:prstGeom prst="rect">
            <a:avLst/>
          </a:prstGeom>
        </p:spPr>
      </p:pic>
      <p:pic>
        <p:nvPicPr>
          <p:cNvPr id="19" name="Picture 18" descr="A picture containing text, book&#10;&#10;Description automatically generated">
            <a:extLst>
              <a:ext uri="{FF2B5EF4-FFF2-40B4-BE49-F238E27FC236}">
                <a16:creationId xmlns:a16="http://schemas.microsoft.com/office/drawing/2014/main" id="{5BE0E8B1-5C97-4B17-8F08-077C1EB530A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772" y="3769178"/>
            <a:ext cx="2514600" cy="2567433"/>
          </a:xfrm>
          <a:prstGeom prst="rect">
            <a:avLst/>
          </a:prstGeom>
        </p:spPr>
      </p:pic>
      <p:pic>
        <p:nvPicPr>
          <p:cNvPr id="21" name="Picture 20" descr="A person standing in front of a planet&#10;&#10;Description automatically generated with low confidence">
            <a:extLst>
              <a:ext uri="{FF2B5EF4-FFF2-40B4-BE49-F238E27FC236}">
                <a16:creationId xmlns:a16="http://schemas.microsoft.com/office/drawing/2014/main" id="{F7A011D8-CE32-44CA-9F37-A2D0A6F70E2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63312" y="4290564"/>
            <a:ext cx="2880466" cy="2567435"/>
          </a:xfrm>
          <a:prstGeom prst="rect">
            <a:avLst/>
          </a:prstGeom>
        </p:spPr>
      </p:pic>
    </p:spTree>
    <p:extLst>
      <p:ext uri="{BB962C8B-B14F-4D97-AF65-F5344CB8AC3E}">
        <p14:creationId xmlns:p14="http://schemas.microsoft.com/office/powerpoint/2010/main" val="4065789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6" y="119085"/>
            <a:ext cx="5454400" cy="773544"/>
          </a:xfrm>
        </p:spPr>
        <p:txBody>
          <a:bodyPr>
            <a:normAutofit fontScale="90000"/>
          </a:bodyPr>
          <a:lstStyle/>
          <a:p>
            <a:r>
              <a:rPr lang="en-US" dirty="0"/>
              <a:t>Phase 2: Working</a:t>
            </a:r>
            <a:br>
              <a:rPr lang="en-US" dirty="0"/>
            </a:br>
            <a:br>
              <a:rPr lang="en-US" sz="1800" dirty="0"/>
            </a:br>
            <a:br>
              <a:rPr lang="en-US" sz="1800" dirty="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417285" y="1219199"/>
            <a:ext cx="11357429" cy="707886"/>
          </a:xfrm>
          <a:prstGeom prst="rect">
            <a:avLst/>
          </a:prstGeom>
          <a:noFill/>
        </p:spPr>
        <p:txBody>
          <a:bodyPr wrap="square" rtlCol="0">
            <a:spAutoFit/>
          </a:bodyPr>
          <a:lstStyle/>
          <a:p>
            <a:pPr algn="ctr"/>
            <a:r>
              <a:rPr lang="en-US" sz="4000" dirty="0"/>
              <a:t>Penciled Collages </a:t>
            </a:r>
          </a:p>
        </p:txBody>
      </p:sp>
      <p:pic>
        <p:nvPicPr>
          <p:cNvPr id="7" name="Picture 6" descr="A picture containing text, whiteboard&#10;&#10;Description automatically generated">
            <a:extLst>
              <a:ext uri="{FF2B5EF4-FFF2-40B4-BE49-F238E27FC236}">
                <a16:creationId xmlns:a16="http://schemas.microsoft.com/office/drawing/2014/main" id="{FC2174B6-1E24-432E-A253-243E2081E9DF}"/>
              </a:ext>
            </a:extLst>
          </p:cNvPr>
          <p:cNvPicPr>
            <a:picLocks noChangeAspect="1"/>
          </p:cNvPicPr>
          <p:nvPr/>
        </p:nvPicPr>
        <p:blipFill rotWithShape="1">
          <a:blip r:embed="rId2">
            <a:extLst>
              <a:ext uri="{28A0092B-C50C-407E-A947-70E740481C1C}">
                <a14:useLocalDpi xmlns:a14="http://schemas.microsoft.com/office/drawing/2010/main" val="0"/>
              </a:ext>
            </a:extLst>
          </a:blip>
          <a:srcRect t="11449" b="8406"/>
          <a:stretch/>
        </p:blipFill>
        <p:spPr>
          <a:xfrm>
            <a:off x="2846286" y="1927085"/>
            <a:ext cx="6304722" cy="4733552"/>
          </a:xfrm>
          <a:prstGeom prst="rect">
            <a:avLst/>
          </a:prstGeom>
        </p:spPr>
      </p:pic>
    </p:spTree>
    <p:extLst>
      <p:ext uri="{BB962C8B-B14F-4D97-AF65-F5344CB8AC3E}">
        <p14:creationId xmlns:p14="http://schemas.microsoft.com/office/powerpoint/2010/main" val="1916722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4703C-E97A-40D1-BA1C-BD815EB2ADDD}"/>
              </a:ext>
            </a:extLst>
          </p:cNvPr>
          <p:cNvSpPr txBox="1"/>
          <p:nvPr/>
        </p:nvSpPr>
        <p:spPr>
          <a:xfrm>
            <a:off x="145142" y="108857"/>
            <a:ext cx="4869543" cy="584775"/>
          </a:xfrm>
          <a:prstGeom prst="rect">
            <a:avLst/>
          </a:prstGeom>
          <a:noFill/>
        </p:spPr>
        <p:txBody>
          <a:bodyPr wrap="square" rtlCol="0">
            <a:spAutoFit/>
          </a:bodyPr>
          <a:lstStyle/>
          <a:p>
            <a:r>
              <a:rPr lang="en-US" sz="3200" dirty="0"/>
              <a:t>Mind Process</a:t>
            </a:r>
          </a:p>
        </p:txBody>
      </p:sp>
      <p:sp>
        <p:nvSpPr>
          <p:cNvPr id="3" name="TextBox 2">
            <a:extLst>
              <a:ext uri="{FF2B5EF4-FFF2-40B4-BE49-F238E27FC236}">
                <a16:creationId xmlns:a16="http://schemas.microsoft.com/office/drawing/2014/main" id="{AB996E6A-07A2-4BBD-9CB8-8A2202206704}"/>
              </a:ext>
            </a:extLst>
          </p:cNvPr>
          <p:cNvSpPr txBox="1"/>
          <p:nvPr/>
        </p:nvSpPr>
        <p:spPr>
          <a:xfrm>
            <a:off x="9833429" y="46513"/>
            <a:ext cx="2304799" cy="400110"/>
          </a:xfrm>
          <a:prstGeom prst="rect">
            <a:avLst/>
          </a:prstGeom>
          <a:noFill/>
        </p:spPr>
        <p:txBody>
          <a:bodyPr wrap="square" rtlCol="0">
            <a:spAutoFit/>
          </a:bodyPr>
          <a:lstStyle/>
          <a:p>
            <a:r>
              <a:rPr lang="en-US" sz="2000" dirty="0"/>
              <a:t>Phase 2: Working</a:t>
            </a:r>
          </a:p>
        </p:txBody>
      </p:sp>
    </p:spTree>
    <p:extLst>
      <p:ext uri="{BB962C8B-B14F-4D97-AF65-F5344CB8AC3E}">
        <p14:creationId xmlns:p14="http://schemas.microsoft.com/office/powerpoint/2010/main" val="505949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4703C-E97A-40D1-BA1C-BD815EB2ADDD}"/>
              </a:ext>
            </a:extLst>
          </p:cNvPr>
          <p:cNvSpPr txBox="1"/>
          <p:nvPr/>
        </p:nvSpPr>
        <p:spPr>
          <a:xfrm>
            <a:off x="145142" y="108857"/>
            <a:ext cx="4869543" cy="584775"/>
          </a:xfrm>
          <a:prstGeom prst="rect">
            <a:avLst/>
          </a:prstGeom>
          <a:noFill/>
        </p:spPr>
        <p:txBody>
          <a:bodyPr wrap="square" rtlCol="0">
            <a:spAutoFit/>
          </a:bodyPr>
          <a:lstStyle/>
          <a:p>
            <a:r>
              <a:rPr lang="en-US" sz="3200" dirty="0"/>
              <a:t>Body Process</a:t>
            </a:r>
          </a:p>
        </p:txBody>
      </p:sp>
      <p:sp>
        <p:nvSpPr>
          <p:cNvPr id="3" name="TextBox 2">
            <a:extLst>
              <a:ext uri="{FF2B5EF4-FFF2-40B4-BE49-F238E27FC236}">
                <a16:creationId xmlns:a16="http://schemas.microsoft.com/office/drawing/2014/main" id="{AB996E6A-07A2-4BBD-9CB8-8A2202206704}"/>
              </a:ext>
            </a:extLst>
          </p:cNvPr>
          <p:cNvSpPr txBox="1"/>
          <p:nvPr/>
        </p:nvSpPr>
        <p:spPr>
          <a:xfrm>
            <a:off x="9833429" y="46513"/>
            <a:ext cx="2304799" cy="400110"/>
          </a:xfrm>
          <a:prstGeom prst="rect">
            <a:avLst/>
          </a:prstGeom>
          <a:noFill/>
        </p:spPr>
        <p:txBody>
          <a:bodyPr wrap="square" rtlCol="0">
            <a:spAutoFit/>
          </a:bodyPr>
          <a:lstStyle/>
          <a:p>
            <a:r>
              <a:rPr lang="en-US" sz="2000" dirty="0"/>
              <a:t>Phase 2: Working</a:t>
            </a:r>
          </a:p>
        </p:txBody>
      </p:sp>
    </p:spTree>
    <p:extLst>
      <p:ext uri="{BB962C8B-B14F-4D97-AF65-F5344CB8AC3E}">
        <p14:creationId xmlns:p14="http://schemas.microsoft.com/office/powerpoint/2010/main" val="10331879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4703C-E97A-40D1-BA1C-BD815EB2ADDD}"/>
              </a:ext>
            </a:extLst>
          </p:cNvPr>
          <p:cNvSpPr txBox="1"/>
          <p:nvPr/>
        </p:nvSpPr>
        <p:spPr>
          <a:xfrm>
            <a:off x="145142" y="108857"/>
            <a:ext cx="4869543" cy="584775"/>
          </a:xfrm>
          <a:prstGeom prst="rect">
            <a:avLst/>
          </a:prstGeom>
          <a:noFill/>
        </p:spPr>
        <p:txBody>
          <a:bodyPr wrap="square" rtlCol="0">
            <a:spAutoFit/>
          </a:bodyPr>
          <a:lstStyle/>
          <a:p>
            <a:r>
              <a:rPr lang="en-US" sz="3200" dirty="0"/>
              <a:t>Spirit Process</a:t>
            </a:r>
          </a:p>
        </p:txBody>
      </p:sp>
      <p:sp>
        <p:nvSpPr>
          <p:cNvPr id="3" name="TextBox 2">
            <a:extLst>
              <a:ext uri="{FF2B5EF4-FFF2-40B4-BE49-F238E27FC236}">
                <a16:creationId xmlns:a16="http://schemas.microsoft.com/office/drawing/2014/main" id="{AB996E6A-07A2-4BBD-9CB8-8A2202206704}"/>
              </a:ext>
            </a:extLst>
          </p:cNvPr>
          <p:cNvSpPr txBox="1"/>
          <p:nvPr/>
        </p:nvSpPr>
        <p:spPr>
          <a:xfrm>
            <a:off x="9833429" y="46513"/>
            <a:ext cx="2304799" cy="400110"/>
          </a:xfrm>
          <a:prstGeom prst="rect">
            <a:avLst/>
          </a:prstGeom>
          <a:noFill/>
        </p:spPr>
        <p:txBody>
          <a:bodyPr wrap="square" rtlCol="0">
            <a:spAutoFit/>
          </a:bodyPr>
          <a:lstStyle/>
          <a:p>
            <a:r>
              <a:rPr lang="en-US" sz="2000" dirty="0"/>
              <a:t>Phase 2: Working</a:t>
            </a:r>
          </a:p>
        </p:txBody>
      </p:sp>
    </p:spTree>
    <p:extLst>
      <p:ext uri="{BB962C8B-B14F-4D97-AF65-F5344CB8AC3E}">
        <p14:creationId xmlns:p14="http://schemas.microsoft.com/office/powerpoint/2010/main" val="1582308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64703C-E97A-40D1-BA1C-BD815EB2ADDD}"/>
              </a:ext>
            </a:extLst>
          </p:cNvPr>
          <p:cNvSpPr txBox="1"/>
          <p:nvPr/>
        </p:nvSpPr>
        <p:spPr>
          <a:xfrm>
            <a:off x="145142" y="108857"/>
            <a:ext cx="4869543" cy="584775"/>
          </a:xfrm>
          <a:prstGeom prst="rect">
            <a:avLst/>
          </a:prstGeom>
          <a:noFill/>
        </p:spPr>
        <p:txBody>
          <a:bodyPr wrap="square" rtlCol="0">
            <a:spAutoFit/>
          </a:bodyPr>
          <a:lstStyle/>
          <a:p>
            <a:r>
              <a:rPr lang="en-US" sz="3200" dirty="0"/>
              <a:t>Initial Collage</a:t>
            </a:r>
          </a:p>
        </p:txBody>
      </p:sp>
      <p:sp>
        <p:nvSpPr>
          <p:cNvPr id="3" name="TextBox 2">
            <a:extLst>
              <a:ext uri="{FF2B5EF4-FFF2-40B4-BE49-F238E27FC236}">
                <a16:creationId xmlns:a16="http://schemas.microsoft.com/office/drawing/2014/main" id="{AB996E6A-07A2-4BBD-9CB8-8A2202206704}"/>
              </a:ext>
            </a:extLst>
          </p:cNvPr>
          <p:cNvSpPr txBox="1"/>
          <p:nvPr/>
        </p:nvSpPr>
        <p:spPr>
          <a:xfrm>
            <a:off x="9833429" y="46513"/>
            <a:ext cx="2304799" cy="400110"/>
          </a:xfrm>
          <a:prstGeom prst="rect">
            <a:avLst/>
          </a:prstGeom>
          <a:noFill/>
        </p:spPr>
        <p:txBody>
          <a:bodyPr wrap="square" rtlCol="0">
            <a:spAutoFit/>
          </a:bodyPr>
          <a:lstStyle/>
          <a:p>
            <a:r>
              <a:rPr lang="en-US" sz="2000" dirty="0"/>
              <a:t>Phase 2: Working</a:t>
            </a:r>
          </a:p>
        </p:txBody>
      </p:sp>
    </p:spTree>
    <p:extLst>
      <p:ext uri="{BB962C8B-B14F-4D97-AF65-F5344CB8AC3E}">
        <p14:creationId xmlns:p14="http://schemas.microsoft.com/office/powerpoint/2010/main" val="9537504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5" y="119085"/>
            <a:ext cx="5764879" cy="773544"/>
          </a:xfrm>
        </p:spPr>
        <p:txBody>
          <a:bodyPr>
            <a:normAutofit fontScale="90000"/>
          </a:bodyPr>
          <a:lstStyle/>
          <a:p>
            <a:r>
              <a:rPr lang="en-US" dirty="0"/>
              <a:t>Phase 3: Tweaking</a:t>
            </a:r>
            <a:br>
              <a:rPr lang="en-US" dirty="0"/>
            </a:br>
            <a:br>
              <a:rPr lang="en-US" sz="1800" dirty="0"/>
            </a:br>
            <a:br>
              <a:rPr lang="en-US" sz="1800" dirty="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417285" y="1219199"/>
            <a:ext cx="11357429" cy="707886"/>
          </a:xfrm>
          <a:prstGeom prst="rect">
            <a:avLst/>
          </a:prstGeom>
          <a:noFill/>
        </p:spPr>
        <p:txBody>
          <a:bodyPr wrap="square" rtlCol="0">
            <a:spAutoFit/>
          </a:bodyPr>
          <a:lstStyle/>
          <a:p>
            <a:pPr algn="ctr"/>
            <a:r>
              <a:rPr lang="en-US" sz="4000" dirty="0"/>
              <a:t> </a:t>
            </a:r>
          </a:p>
        </p:txBody>
      </p:sp>
      <p:sp>
        <p:nvSpPr>
          <p:cNvPr id="3" name="TextBox 2">
            <a:extLst>
              <a:ext uri="{FF2B5EF4-FFF2-40B4-BE49-F238E27FC236}">
                <a16:creationId xmlns:a16="http://schemas.microsoft.com/office/drawing/2014/main" id="{BA8C2D38-9067-442B-92CB-4CF7DBCB09CA}"/>
              </a:ext>
            </a:extLst>
          </p:cNvPr>
          <p:cNvSpPr txBox="1"/>
          <p:nvPr/>
        </p:nvSpPr>
        <p:spPr>
          <a:xfrm>
            <a:off x="507999" y="1219199"/>
            <a:ext cx="4434115" cy="3785652"/>
          </a:xfrm>
          <a:prstGeom prst="rect">
            <a:avLst/>
          </a:prstGeom>
          <a:noFill/>
        </p:spPr>
        <p:txBody>
          <a:bodyPr wrap="square" rtlCol="0">
            <a:spAutoFit/>
          </a:bodyPr>
          <a:lstStyle/>
          <a:p>
            <a:r>
              <a:rPr lang="en-US" sz="2400" dirty="0"/>
              <a:t>I did a horrible job on actually </a:t>
            </a:r>
            <a:r>
              <a:rPr lang="en-US" sz="2400" dirty="0" err="1"/>
              <a:t>photgraphing</a:t>
            </a:r>
            <a:r>
              <a:rPr lang="en-US" sz="2400" dirty="0"/>
              <a:t> my progress. Which means I did not at all, because I am one of those people who gets ‘too in the moment’ and I just keep going. So, for this following phase, you will see my drawn-up renditions of what I went through.</a:t>
            </a:r>
          </a:p>
        </p:txBody>
      </p:sp>
      <p:pic>
        <p:nvPicPr>
          <p:cNvPr id="6" name="Picture 5" descr="A picture containing sky, toy, doll&#10;&#10;Description automatically generated">
            <a:extLst>
              <a:ext uri="{FF2B5EF4-FFF2-40B4-BE49-F238E27FC236}">
                <a16:creationId xmlns:a16="http://schemas.microsoft.com/office/drawing/2014/main" id="{1D36BBE2-84F4-4546-81F0-BCC595E14E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6944" y="942139"/>
            <a:ext cx="6117770" cy="4339772"/>
          </a:xfrm>
          <a:prstGeom prst="rect">
            <a:avLst/>
          </a:prstGeom>
        </p:spPr>
      </p:pic>
    </p:spTree>
    <p:extLst>
      <p:ext uri="{BB962C8B-B14F-4D97-AF65-F5344CB8AC3E}">
        <p14:creationId xmlns:p14="http://schemas.microsoft.com/office/powerpoint/2010/main" val="8471656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308A-199B-4C65-A9E7-EA1002E71375}"/>
              </a:ext>
            </a:extLst>
          </p:cNvPr>
          <p:cNvSpPr>
            <a:spLocks noGrp="1"/>
          </p:cNvSpPr>
          <p:nvPr>
            <p:ph type="title"/>
          </p:nvPr>
        </p:nvSpPr>
        <p:spPr/>
        <p:txBody>
          <a:bodyPr/>
          <a:lstStyle/>
          <a:p>
            <a:pPr algn="ctr"/>
            <a:r>
              <a:rPr lang="en-US" dirty="0"/>
              <a:t>Mind</a:t>
            </a:r>
          </a:p>
        </p:txBody>
      </p:sp>
      <p:sp>
        <p:nvSpPr>
          <p:cNvPr id="4" name="Content Placeholder 3">
            <a:extLst>
              <a:ext uri="{FF2B5EF4-FFF2-40B4-BE49-F238E27FC236}">
                <a16:creationId xmlns:a16="http://schemas.microsoft.com/office/drawing/2014/main" id="{18BFD0E9-AF5D-4830-B0FD-2EB9D2504293}"/>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BE29188A-99FA-418D-B182-DD531210BFD3}"/>
              </a:ext>
            </a:extLst>
          </p:cNvPr>
          <p:cNvSpPr>
            <a:spLocks noGrp="1"/>
          </p:cNvSpPr>
          <p:nvPr>
            <p:ph type="body" sz="half" idx="2"/>
          </p:nvPr>
        </p:nvSpPr>
        <p:spPr/>
        <p:txBody>
          <a:bodyPr/>
          <a:lstStyle/>
          <a:p>
            <a:endParaRPr lang="en-US"/>
          </a:p>
        </p:txBody>
      </p:sp>
      <p:sp>
        <p:nvSpPr>
          <p:cNvPr id="6" name="TextBox 5">
            <a:extLst>
              <a:ext uri="{FF2B5EF4-FFF2-40B4-BE49-F238E27FC236}">
                <a16:creationId xmlns:a16="http://schemas.microsoft.com/office/drawing/2014/main" id="{6B32986C-5364-41FB-B2CD-AD92477945B2}"/>
              </a:ext>
            </a:extLst>
          </p:cNvPr>
          <p:cNvSpPr txBox="1"/>
          <p:nvPr/>
        </p:nvSpPr>
        <p:spPr>
          <a:xfrm>
            <a:off x="9833429" y="46513"/>
            <a:ext cx="2304799" cy="400110"/>
          </a:xfrm>
          <a:prstGeom prst="rect">
            <a:avLst/>
          </a:prstGeom>
          <a:noFill/>
        </p:spPr>
        <p:txBody>
          <a:bodyPr wrap="square" rtlCol="0">
            <a:spAutoFit/>
          </a:bodyPr>
          <a:lstStyle/>
          <a:p>
            <a:r>
              <a:rPr lang="en-US" sz="2000" dirty="0"/>
              <a:t>Phase 3: Tweaking</a:t>
            </a:r>
          </a:p>
        </p:txBody>
      </p:sp>
    </p:spTree>
    <p:extLst>
      <p:ext uri="{BB962C8B-B14F-4D97-AF65-F5344CB8AC3E}">
        <p14:creationId xmlns:p14="http://schemas.microsoft.com/office/powerpoint/2010/main" val="30885305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308A-199B-4C65-A9E7-EA1002E71375}"/>
              </a:ext>
            </a:extLst>
          </p:cNvPr>
          <p:cNvSpPr>
            <a:spLocks noGrp="1"/>
          </p:cNvSpPr>
          <p:nvPr>
            <p:ph type="title"/>
          </p:nvPr>
        </p:nvSpPr>
        <p:spPr/>
        <p:txBody>
          <a:bodyPr/>
          <a:lstStyle/>
          <a:p>
            <a:pPr algn="ctr"/>
            <a:r>
              <a:rPr lang="en-US" dirty="0"/>
              <a:t>Body</a:t>
            </a:r>
          </a:p>
        </p:txBody>
      </p:sp>
      <p:sp>
        <p:nvSpPr>
          <p:cNvPr id="4" name="Content Placeholder 3">
            <a:extLst>
              <a:ext uri="{FF2B5EF4-FFF2-40B4-BE49-F238E27FC236}">
                <a16:creationId xmlns:a16="http://schemas.microsoft.com/office/drawing/2014/main" id="{747A49FC-D271-44BE-A9BD-D09913B2CCB0}"/>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B9211310-08C7-4C3B-8AC7-218196775CC4}"/>
              </a:ext>
            </a:extLst>
          </p:cNvPr>
          <p:cNvSpPr>
            <a:spLocks noGrp="1"/>
          </p:cNvSpPr>
          <p:nvPr>
            <p:ph type="body" sz="half" idx="2"/>
          </p:nvPr>
        </p:nvSpPr>
        <p:spPr/>
        <p:txBody>
          <a:bodyPr/>
          <a:lstStyle/>
          <a:p>
            <a:endParaRPr lang="en-US"/>
          </a:p>
        </p:txBody>
      </p:sp>
      <p:sp>
        <p:nvSpPr>
          <p:cNvPr id="6" name="TextBox 5">
            <a:extLst>
              <a:ext uri="{FF2B5EF4-FFF2-40B4-BE49-F238E27FC236}">
                <a16:creationId xmlns:a16="http://schemas.microsoft.com/office/drawing/2014/main" id="{E4681DC4-56D2-43D6-8EF1-9A7118239A91}"/>
              </a:ext>
            </a:extLst>
          </p:cNvPr>
          <p:cNvSpPr txBox="1"/>
          <p:nvPr/>
        </p:nvSpPr>
        <p:spPr>
          <a:xfrm>
            <a:off x="9833429" y="46513"/>
            <a:ext cx="2304799" cy="400110"/>
          </a:xfrm>
          <a:prstGeom prst="rect">
            <a:avLst/>
          </a:prstGeom>
          <a:noFill/>
        </p:spPr>
        <p:txBody>
          <a:bodyPr wrap="square" rtlCol="0">
            <a:spAutoFit/>
          </a:bodyPr>
          <a:lstStyle/>
          <a:p>
            <a:r>
              <a:rPr lang="en-US" sz="2000" dirty="0"/>
              <a:t>Phase 3: Tweaking</a:t>
            </a:r>
          </a:p>
        </p:txBody>
      </p:sp>
    </p:spTree>
    <p:extLst>
      <p:ext uri="{BB962C8B-B14F-4D97-AF65-F5344CB8AC3E}">
        <p14:creationId xmlns:p14="http://schemas.microsoft.com/office/powerpoint/2010/main" val="329746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308A-199B-4C65-A9E7-EA1002E71375}"/>
              </a:ext>
            </a:extLst>
          </p:cNvPr>
          <p:cNvSpPr>
            <a:spLocks noGrp="1"/>
          </p:cNvSpPr>
          <p:nvPr>
            <p:ph type="title"/>
          </p:nvPr>
        </p:nvSpPr>
        <p:spPr/>
        <p:txBody>
          <a:bodyPr/>
          <a:lstStyle/>
          <a:p>
            <a:pPr algn="ctr"/>
            <a:r>
              <a:rPr lang="en-US" dirty="0"/>
              <a:t>Spirit</a:t>
            </a:r>
          </a:p>
        </p:txBody>
      </p:sp>
      <p:sp>
        <p:nvSpPr>
          <p:cNvPr id="4" name="Content Placeholder 3">
            <a:extLst>
              <a:ext uri="{FF2B5EF4-FFF2-40B4-BE49-F238E27FC236}">
                <a16:creationId xmlns:a16="http://schemas.microsoft.com/office/drawing/2014/main" id="{F7D02A7E-CB1D-447E-A9AE-3ADAEA7654A3}"/>
              </a:ext>
            </a:extLst>
          </p:cNvPr>
          <p:cNvSpPr>
            <a:spLocks noGrp="1"/>
          </p:cNvSpPr>
          <p:nvPr>
            <p:ph idx="1"/>
          </p:nvPr>
        </p:nvSpPr>
        <p:spPr/>
        <p:txBody>
          <a:bodyPr/>
          <a:lstStyle/>
          <a:p>
            <a:endParaRPr lang="en-US"/>
          </a:p>
        </p:txBody>
      </p:sp>
      <p:sp>
        <p:nvSpPr>
          <p:cNvPr id="5" name="Text Placeholder 4">
            <a:extLst>
              <a:ext uri="{FF2B5EF4-FFF2-40B4-BE49-F238E27FC236}">
                <a16:creationId xmlns:a16="http://schemas.microsoft.com/office/drawing/2014/main" id="{4821082A-8E9F-4448-A255-BD0CA2656434}"/>
              </a:ext>
            </a:extLst>
          </p:cNvPr>
          <p:cNvSpPr>
            <a:spLocks noGrp="1"/>
          </p:cNvSpPr>
          <p:nvPr>
            <p:ph type="body" sz="half" idx="2"/>
          </p:nvPr>
        </p:nvSpPr>
        <p:spPr/>
        <p:txBody>
          <a:bodyPr/>
          <a:lstStyle/>
          <a:p>
            <a:endParaRPr lang="en-US"/>
          </a:p>
        </p:txBody>
      </p:sp>
      <p:sp>
        <p:nvSpPr>
          <p:cNvPr id="6" name="TextBox 5">
            <a:extLst>
              <a:ext uri="{FF2B5EF4-FFF2-40B4-BE49-F238E27FC236}">
                <a16:creationId xmlns:a16="http://schemas.microsoft.com/office/drawing/2014/main" id="{4938E003-B3F5-4AFE-A469-3F067229F489}"/>
              </a:ext>
            </a:extLst>
          </p:cNvPr>
          <p:cNvSpPr txBox="1"/>
          <p:nvPr/>
        </p:nvSpPr>
        <p:spPr>
          <a:xfrm>
            <a:off x="9833429" y="46513"/>
            <a:ext cx="2304799" cy="400110"/>
          </a:xfrm>
          <a:prstGeom prst="rect">
            <a:avLst/>
          </a:prstGeom>
          <a:noFill/>
        </p:spPr>
        <p:txBody>
          <a:bodyPr wrap="square" rtlCol="0">
            <a:spAutoFit/>
          </a:bodyPr>
          <a:lstStyle/>
          <a:p>
            <a:r>
              <a:rPr lang="en-US" sz="2000" dirty="0"/>
              <a:t>Phase 3: Tweaking</a:t>
            </a:r>
          </a:p>
        </p:txBody>
      </p:sp>
    </p:spTree>
    <p:extLst>
      <p:ext uri="{BB962C8B-B14F-4D97-AF65-F5344CB8AC3E}">
        <p14:creationId xmlns:p14="http://schemas.microsoft.com/office/powerpoint/2010/main" val="24566047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6" name="Group 8">
            <a:extLst>
              <a:ext uri="{FF2B5EF4-FFF2-40B4-BE49-F238E27FC236}">
                <a16:creationId xmlns:a16="http://schemas.microsoft.com/office/drawing/2014/main" id="{67416F32-9D98-4340-82E8-E90CE00AD2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V="1">
            <a:off x="0" y="-1"/>
            <a:ext cx="12191999" cy="6861601"/>
            <a:chOff x="0" y="-1"/>
            <a:chExt cx="12191999" cy="6861601"/>
          </a:xfrm>
        </p:grpSpPr>
        <p:sp>
          <p:nvSpPr>
            <p:cNvPr id="107" name="Rectangle 9">
              <a:extLst>
                <a:ext uri="{FF2B5EF4-FFF2-40B4-BE49-F238E27FC236}">
                  <a16:creationId xmlns:a16="http://schemas.microsoft.com/office/drawing/2014/main" id="{66375AB4-82BB-418F-A50F-6180F68724A4}"/>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8" name="Oval 10">
              <a:extLst>
                <a:ext uri="{FF2B5EF4-FFF2-40B4-BE49-F238E27FC236}">
                  <a16:creationId xmlns:a16="http://schemas.microsoft.com/office/drawing/2014/main" id="{3FDD54B2-4A3F-4BFE-8FF0-82CA73F4AE8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5750280" y="2148106"/>
              <a:ext cx="4320000" cy="4320000"/>
            </a:xfrm>
            <a:prstGeom prst="ellipse">
              <a:avLst/>
            </a:prstGeom>
            <a:solidFill>
              <a:schemeClr val="accent3">
                <a:alpha val="60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09" name="Oval 11">
              <a:extLst>
                <a:ext uri="{FF2B5EF4-FFF2-40B4-BE49-F238E27FC236}">
                  <a16:creationId xmlns:a16="http://schemas.microsoft.com/office/drawing/2014/main" id="{30876F96-77AB-4E72-B1D2-FA45F4E3C04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6347046" cy="6347046"/>
            </a:xfrm>
            <a:prstGeom prst="ellipse">
              <a:avLst/>
            </a:prstGeom>
            <a:solidFill>
              <a:schemeClr val="accent3">
                <a:alpha val="2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3" name="Group 12">
              <a:extLst>
                <a:ext uri="{FF2B5EF4-FFF2-40B4-BE49-F238E27FC236}">
                  <a16:creationId xmlns:a16="http://schemas.microsoft.com/office/drawing/2014/main" id="{BB08A2E9-6518-449E-940B-8518A1D850BB}"/>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10800000">
              <a:off x="0" y="-1"/>
              <a:ext cx="10800000" cy="6858000"/>
              <a:chOff x="2328000" y="0"/>
              <a:chExt cx="2880000" cy="1440000"/>
            </a:xfrm>
          </p:grpSpPr>
          <p:sp>
            <p:nvSpPr>
              <p:cNvPr id="110" name="Rectangle 14">
                <a:extLst>
                  <a:ext uri="{FF2B5EF4-FFF2-40B4-BE49-F238E27FC236}">
                    <a16:creationId xmlns:a16="http://schemas.microsoft.com/office/drawing/2014/main" id="{60A86BE0-76B3-4EA0-BA2D-05266013A8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1" name="Rectangle 15">
                <a:extLst>
                  <a:ext uri="{FF2B5EF4-FFF2-40B4-BE49-F238E27FC236}">
                    <a16:creationId xmlns:a16="http://schemas.microsoft.com/office/drawing/2014/main" id="{6BA13564-810C-4398-AA63-67B020811F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2" name="Rectangle 13">
              <a:extLst>
                <a:ext uri="{FF2B5EF4-FFF2-40B4-BE49-F238E27FC236}">
                  <a16:creationId xmlns:a16="http://schemas.microsoft.com/office/drawing/2014/main" id="{3555E1EF-6216-47FA-BBCA-7C0C8C2DAB8C}"/>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6" y="271887"/>
              <a:ext cx="6589713" cy="6589713"/>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grpSp>
      <p:sp>
        <p:nvSpPr>
          <p:cNvPr id="113" name="Rectangle 17">
            <a:extLst>
              <a:ext uri="{FF2B5EF4-FFF2-40B4-BE49-F238E27FC236}">
                <a16:creationId xmlns:a16="http://schemas.microsoft.com/office/drawing/2014/main" id="{D8D85657-6A77-4466-887F-EE948B9CD2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4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grpSp>
        <p:nvGrpSpPr>
          <p:cNvPr id="114" name="Group 19">
            <a:extLst>
              <a:ext uri="{FF2B5EF4-FFF2-40B4-BE49-F238E27FC236}">
                <a16:creationId xmlns:a16="http://schemas.microsoft.com/office/drawing/2014/main" id="{30D050C3-946A-4155-B469-3FE5492E6E9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12191999" cy="6861600"/>
            <a:chOff x="1" y="0"/>
            <a:chExt cx="12191999" cy="6861600"/>
          </a:xfrm>
        </p:grpSpPr>
        <p:sp>
          <p:nvSpPr>
            <p:cNvPr id="115" name="Rectangle 20">
              <a:extLst>
                <a:ext uri="{FF2B5EF4-FFF2-40B4-BE49-F238E27FC236}">
                  <a16:creationId xmlns:a16="http://schemas.microsoft.com/office/drawing/2014/main" id="{70D7BFBB-BF60-4EF1-AF1C-731347DB115A}"/>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6200000">
              <a:off x="1" y="1640114"/>
              <a:ext cx="5217886" cy="5217886"/>
            </a:xfrm>
            <a:prstGeom prst="rect">
              <a:avLst/>
            </a:prstGeom>
            <a:gradFill flip="none" rotWithShape="1">
              <a:gsLst>
                <a:gs pos="0">
                  <a:schemeClr val="accent2">
                    <a:alpha val="60000"/>
                  </a:schemeClr>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21">
              <a:extLst>
                <a:ext uri="{FF2B5EF4-FFF2-40B4-BE49-F238E27FC236}">
                  <a16:creationId xmlns:a16="http://schemas.microsoft.com/office/drawing/2014/main" id="{40150CBC-E30B-417C-9BB2-CE6BB1A6440F}"/>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384514" y="0"/>
              <a:ext cx="4320000" cy="4320000"/>
            </a:xfrm>
            <a:prstGeom prst="ellipse">
              <a:avLst/>
            </a:prstGeom>
            <a:solidFill>
              <a:schemeClr val="accent3">
                <a:alpha val="96000"/>
              </a:schemeClr>
            </a:solidFill>
            <a:ln>
              <a:noFill/>
            </a:ln>
            <a:effectLst>
              <a:softEdge rad="1016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22">
              <a:extLst>
                <a:ext uri="{FF2B5EF4-FFF2-40B4-BE49-F238E27FC236}">
                  <a16:creationId xmlns:a16="http://schemas.microsoft.com/office/drawing/2014/main" id="{476020D6-6ADB-408E-A69F-4EA6F51A7F12}"/>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6119057" y="1230054"/>
              <a:ext cx="5506886" cy="5506886"/>
            </a:xfrm>
            <a:prstGeom prst="ellipse">
              <a:avLst/>
            </a:prstGeom>
            <a:solidFill>
              <a:schemeClr val="accent2">
                <a:alpha val="60000"/>
              </a:schemeClr>
            </a:solid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4" name="Group 23">
              <a:extLst>
                <a:ext uri="{FF2B5EF4-FFF2-40B4-BE49-F238E27FC236}">
                  <a16:creationId xmlns:a16="http://schemas.microsoft.com/office/drawing/2014/main" id="{8226C8E5-1D99-421D-AB3C-2AF296A15325}"/>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a:off x="690092" y="0"/>
              <a:ext cx="10800000" cy="6858000"/>
              <a:chOff x="2328000" y="0"/>
              <a:chExt cx="2880000" cy="1440000"/>
            </a:xfrm>
          </p:grpSpPr>
          <p:sp>
            <p:nvSpPr>
              <p:cNvPr id="118" name="Rectangle 28">
                <a:extLst>
                  <a:ext uri="{FF2B5EF4-FFF2-40B4-BE49-F238E27FC236}">
                    <a16:creationId xmlns:a16="http://schemas.microsoft.com/office/drawing/2014/main" id="{67669339-D0C4-4CF0-9A76-5BFBCDB798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6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29">
                <a:extLst>
                  <a:ext uri="{FF2B5EF4-FFF2-40B4-BE49-F238E27FC236}">
                    <a16:creationId xmlns:a16="http://schemas.microsoft.com/office/drawing/2014/main" id="{38B31604-91C4-4CB0-8097-02EE0ADDC1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2328000" y="0"/>
                <a:ext cx="1440000" cy="1440000"/>
              </a:xfrm>
              <a:prstGeom prst="rect">
                <a:avLst/>
              </a:prstGeom>
              <a:gradFill flip="none" rotWithShape="1">
                <a:gsLst>
                  <a:gs pos="0">
                    <a:schemeClr val="accent1"/>
                  </a:gs>
                  <a:gs pos="60000">
                    <a:schemeClr val="accent1">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548340F5-A593-469A-98DC-B6D90D3B22B4}"/>
                </a:ext>
                <a:ext uri="{C183D7F6-B498-43B3-948B-1728B52AA6E4}">
                  <adec:decorative xmlns:adec="http://schemas.microsoft.com/office/drawing/2017/decorative" val="1"/>
                </a:ext>
              </a:extLst>
            </p:cNvPr>
            <p:cNvGrpSpPr>
              <a:grpSpLocks noChangeAspect="1"/>
            </p:cNvGrpSpPr>
            <p:nvPr>
              <p:extLst>
                <p:ext uri="{386F3935-93C4-4BCD-93E2-E3B085C9AB24}">
                  <p16:designElem xmlns:p16="http://schemas.microsoft.com/office/powerpoint/2015/main" val="1"/>
                </p:ext>
              </p:extLst>
            </p:nvPr>
          </p:nvGrpSpPr>
          <p:grpSpPr>
            <a:xfrm rot="5400000">
              <a:off x="7048499" y="1714500"/>
              <a:ext cx="6858000" cy="3429000"/>
              <a:chOff x="0" y="0"/>
              <a:chExt cx="2880000" cy="1440000"/>
            </a:xfrm>
          </p:grpSpPr>
          <p:sp>
            <p:nvSpPr>
              <p:cNvPr id="120" name="Rectangle 26">
                <a:extLst>
                  <a:ext uri="{FF2B5EF4-FFF2-40B4-BE49-F238E27FC236}">
                    <a16:creationId xmlns:a16="http://schemas.microsoft.com/office/drawing/2014/main" id="{B59E3068-3000-4C82-ACA8-367498951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44000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27">
                <a:extLst>
                  <a:ext uri="{FF2B5EF4-FFF2-40B4-BE49-F238E27FC236}">
                    <a16:creationId xmlns:a16="http://schemas.microsoft.com/office/drawing/2014/main" id="{C2E1C398-D8F7-4828-9F7F-80D61DAE2B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0" y="0"/>
                <a:ext cx="1440000" cy="1440000"/>
              </a:xfrm>
              <a:prstGeom prst="rect">
                <a:avLst/>
              </a:prstGeom>
              <a:gradFill flip="none" rotWithShape="1">
                <a:gsLst>
                  <a:gs pos="0">
                    <a:schemeClr val="accent2"/>
                  </a:gs>
                  <a:gs pos="60000">
                    <a:schemeClr val="accent2">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2" name="Rectangle 25">
              <a:extLst>
                <a:ext uri="{FF2B5EF4-FFF2-40B4-BE49-F238E27FC236}">
                  <a16:creationId xmlns:a16="http://schemas.microsoft.com/office/drawing/2014/main" id="{813B333C-60FD-4260-80E0-190666C9DE77}"/>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a:off x="5602287" y="271887"/>
              <a:ext cx="6589713" cy="6589713"/>
            </a:xfrm>
            <a:prstGeom prst="rect">
              <a:avLst/>
            </a:prstGeom>
            <a:gradFill flip="none" rotWithShape="1">
              <a:gsLst>
                <a:gs pos="0">
                  <a:schemeClr val="accent3"/>
                </a:gs>
                <a:gs pos="60000">
                  <a:schemeClr val="accent3">
                    <a:alpha val="0"/>
                  </a:schemeClr>
                </a:gs>
              </a:gsLst>
              <a:path path="circle">
                <a:fillToRect r="100000" b="100000"/>
              </a:path>
              <a:tileRect l="-100000" t="-10000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3" name="Rectangle 31">
            <a:extLst>
              <a:ext uri="{FF2B5EF4-FFF2-40B4-BE49-F238E27FC236}">
                <a16:creationId xmlns:a16="http://schemas.microsoft.com/office/drawing/2014/main" id="{DC05F582-AA63-4A8C-915E-66057E4BEE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0" cy="6858000"/>
          </a:xfrm>
          <a:prstGeom prst="rect">
            <a:avLst/>
          </a:prstGeom>
          <a:gradFill flip="none" rotWithShape="1">
            <a:gsLst>
              <a:gs pos="0">
                <a:schemeClr val="bg2">
                  <a:alpha val="60000"/>
                </a:schemeClr>
              </a:gs>
              <a:gs pos="37000">
                <a:schemeClr val="bg2">
                  <a:alpha val="60000"/>
                </a:schemeClr>
              </a:gs>
              <a:gs pos="79000">
                <a:schemeClr val="bg2">
                  <a:alpha val="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E6A25705-5F38-460B-AD8B-040FC6B8B973}"/>
              </a:ext>
            </a:extLst>
          </p:cNvPr>
          <p:cNvSpPr>
            <a:spLocks noGrp="1"/>
          </p:cNvSpPr>
          <p:nvPr>
            <p:ph type="title"/>
          </p:nvPr>
        </p:nvSpPr>
        <p:spPr>
          <a:xfrm>
            <a:off x="7071122" y="514553"/>
            <a:ext cx="4554821" cy="921240"/>
          </a:xfrm>
        </p:spPr>
        <p:txBody>
          <a:bodyPr vert="horz" lIns="91440" tIns="45720" rIns="91440" bIns="45720" rtlCol="0" anchor="b">
            <a:normAutofit fontScale="90000"/>
          </a:bodyPr>
          <a:lstStyle/>
          <a:p>
            <a:r>
              <a:rPr lang="en-US" dirty="0"/>
              <a:t>Synopsis</a:t>
            </a:r>
          </a:p>
        </p:txBody>
      </p:sp>
      <p:pic>
        <p:nvPicPr>
          <p:cNvPr id="124" name="Picture 4" descr="Colourful printed pages">
            <a:extLst>
              <a:ext uri="{FF2B5EF4-FFF2-40B4-BE49-F238E27FC236}">
                <a16:creationId xmlns:a16="http://schemas.microsoft.com/office/drawing/2014/main" id="{DEF0ABD5-47F9-46D9-9B48-C725C7E18708}"/>
              </a:ext>
            </a:extLst>
          </p:cNvPr>
          <p:cNvPicPr>
            <a:picLocks noChangeAspect="1"/>
          </p:cNvPicPr>
          <p:nvPr/>
        </p:nvPicPr>
        <p:blipFill rotWithShape="1">
          <a:blip r:embed="rId2"/>
          <a:srcRect l="37275" r="-1" b="-1"/>
          <a:stretch/>
        </p:blipFill>
        <p:spPr>
          <a:xfrm>
            <a:off x="20" y="10"/>
            <a:ext cx="6444556" cy="6857990"/>
          </a:xfrm>
          <a:prstGeom prst="rect">
            <a:avLst/>
          </a:prstGeom>
        </p:spPr>
      </p:pic>
      <p:sp>
        <p:nvSpPr>
          <p:cNvPr id="3" name="Content Placeholder 2">
            <a:extLst>
              <a:ext uri="{FF2B5EF4-FFF2-40B4-BE49-F238E27FC236}">
                <a16:creationId xmlns:a16="http://schemas.microsoft.com/office/drawing/2014/main" id="{64BB947E-33F4-47C6-8537-B7AA92FAF872}"/>
              </a:ext>
            </a:extLst>
          </p:cNvPr>
          <p:cNvSpPr>
            <a:spLocks noGrp="1"/>
          </p:cNvSpPr>
          <p:nvPr>
            <p:ph sz="half" idx="1"/>
          </p:nvPr>
        </p:nvSpPr>
        <p:spPr>
          <a:xfrm>
            <a:off x="6626689" y="1704080"/>
            <a:ext cx="5014448" cy="4604645"/>
          </a:xfrm>
        </p:spPr>
        <p:txBody>
          <a:bodyPr vert="horz" lIns="91440" tIns="45720" rIns="91440" bIns="45720" rtlCol="0" anchor="t">
            <a:noAutofit/>
          </a:bodyPr>
          <a:lstStyle/>
          <a:p>
            <a:pPr marL="0">
              <a:lnSpc>
                <a:spcPct val="115000"/>
              </a:lnSpc>
            </a:pPr>
            <a:r>
              <a:rPr lang="en-US" sz="2000" dirty="0"/>
              <a:t>This process book details the who, what, and why of my self portrait triptych project. I was assigned to make a self portrait triptych by using a non-destructive photo editing source (like Photoshop). The three images are to reflect my mind, body, and spirit. While they are three separate images, they align to form an overall cohesive piece (a representation of me). As you scroll though you will get a deeper look into the project, as well as a deeper look into me. Enjoy!</a:t>
            </a:r>
          </a:p>
        </p:txBody>
      </p:sp>
    </p:spTree>
    <p:extLst>
      <p:ext uri="{BB962C8B-B14F-4D97-AF65-F5344CB8AC3E}">
        <p14:creationId xmlns:p14="http://schemas.microsoft.com/office/powerpoint/2010/main" val="1387929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5" y="119085"/>
            <a:ext cx="8756557" cy="773544"/>
          </a:xfrm>
        </p:spPr>
        <p:txBody>
          <a:bodyPr>
            <a:normAutofit fontScale="90000"/>
          </a:bodyPr>
          <a:lstStyle/>
          <a:p>
            <a:r>
              <a:rPr lang="en-US"/>
              <a:t>Phase 4: Final Draft/Sources</a:t>
            </a:r>
            <a:br>
              <a:rPr lang="en-US"/>
            </a:br>
            <a:br>
              <a:rPr lang="en-US" sz="1800"/>
            </a:br>
            <a:br>
              <a:rPr lang="en-US" sz="180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417285" y="1219199"/>
            <a:ext cx="11357429" cy="707886"/>
          </a:xfrm>
          <a:prstGeom prst="rect">
            <a:avLst/>
          </a:prstGeom>
          <a:noFill/>
        </p:spPr>
        <p:txBody>
          <a:bodyPr wrap="square" rtlCol="0">
            <a:spAutoFit/>
          </a:bodyPr>
          <a:lstStyle/>
          <a:p>
            <a:pPr algn="ctr"/>
            <a:r>
              <a:rPr lang="en-US" sz="4000"/>
              <a:t> </a:t>
            </a:r>
            <a:endParaRPr lang="en-US" sz="4000" dirty="0"/>
          </a:p>
        </p:txBody>
      </p:sp>
      <p:pic>
        <p:nvPicPr>
          <p:cNvPr id="5" name="Picture 4" descr="A picture containing colorful, plant&#10;&#10;Description automatically generated">
            <a:extLst>
              <a:ext uri="{FF2B5EF4-FFF2-40B4-BE49-F238E27FC236}">
                <a16:creationId xmlns:a16="http://schemas.microsoft.com/office/drawing/2014/main" id="{57D14EE3-8B73-460F-A6C0-450A2C032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196" y="1108610"/>
            <a:ext cx="3775606" cy="3822306"/>
          </a:xfrm>
          <a:prstGeom prst="rect">
            <a:avLst/>
          </a:prstGeom>
        </p:spPr>
      </p:pic>
      <p:pic>
        <p:nvPicPr>
          <p:cNvPr id="7" name="Picture 6" descr="A close-up of a sea animal&#10;&#10;Description automatically generated with low confidence">
            <a:extLst>
              <a:ext uri="{FF2B5EF4-FFF2-40B4-BE49-F238E27FC236}">
                <a16:creationId xmlns:a16="http://schemas.microsoft.com/office/drawing/2014/main" id="{2DC75145-3404-4A2A-A686-560157FEB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01" y="1108610"/>
            <a:ext cx="3775607" cy="3822306"/>
          </a:xfrm>
          <a:prstGeom prst="rect">
            <a:avLst/>
          </a:prstGeom>
        </p:spPr>
      </p:pic>
      <p:pic>
        <p:nvPicPr>
          <p:cNvPr id="9" name="Picture 8">
            <a:extLst>
              <a:ext uri="{FF2B5EF4-FFF2-40B4-BE49-F238E27FC236}">
                <a16:creationId xmlns:a16="http://schemas.microsoft.com/office/drawing/2014/main" id="{C9677675-A123-4ADD-8228-4A1D6805501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6590" y="1108610"/>
            <a:ext cx="3775606" cy="3822305"/>
          </a:xfrm>
          <a:prstGeom prst="rect">
            <a:avLst/>
          </a:prstGeom>
        </p:spPr>
      </p:pic>
      <p:sp>
        <p:nvSpPr>
          <p:cNvPr id="11" name="TextBox 10">
            <a:extLst>
              <a:ext uri="{FF2B5EF4-FFF2-40B4-BE49-F238E27FC236}">
                <a16:creationId xmlns:a16="http://schemas.microsoft.com/office/drawing/2014/main" id="{4341F761-01C6-4F70-8695-60D85A78DEC3}"/>
              </a:ext>
            </a:extLst>
          </p:cNvPr>
          <p:cNvSpPr txBox="1"/>
          <p:nvPr/>
        </p:nvSpPr>
        <p:spPr>
          <a:xfrm>
            <a:off x="1709530" y="5041505"/>
            <a:ext cx="2305878" cy="369332"/>
          </a:xfrm>
          <a:prstGeom prst="rect">
            <a:avLst/>
          </a:prstGeom>
          <a:noFill/>
        </p:spPr>
        <p:txBody>
          <a:bodyPr wrap="square" rtlCol="0">
            <a:spAutoFit/>
          </a:bodyPr>
          <a:lstStyle/>
          <a:p>
            <a:r>
              <a:rPr lang="en-US" dirty="0"/>
              <a:t>mind</a:t>
            </a:r>
          </a:p>
        </p:txBody>
      </p:sp>
      <p:sp>
        <p:nvSpPr>
          <p:cNvPr id="12" name="TextBox 11">
            <a:extLst>
              <a:ext uri="{FF2B5EF4-FFF2-40B4-BE49-F238E27FC236}">
                <a16:creationId xmlns:a16="http://schemas.microsoft.com/office/drawing/2014/main" id="{164945D4-2E6B-42A8-94BC-8A8F80EF2D69}"/>
              </a:ext>
            </a:extLst>
          </p:cNvPr>
          <p:cNvSpPr txBox="1"/>
          <p:nvPr/>
        </p:nvSpPr>
        <p:spPr>
          <a:xfrm>
            <a:off x="5651106" y="5041504"/>
            <a:ext cx="1329004" cy="369332"/>
          </a:xfrm>
          <a:prstGeom prst="rect">
            <a:avLst/>
          </a:prstGeom>
          <a:noFill/>
        </p:spPr>
        <p:txBody>
          <a:bodyPr wrap="square" rtlCol="0">
            <a:spAutoFit/>
          </a:bodyPr>
          <a:lstStyle/>
          <a:p>
            <a:r>
              <a:rPr lang="en-US" dirty="0"/>
              <a:t>body</a:t>
            </a:r>
          </a:p>
        </p:txBody>
      </p:sp>
      <p:sp>
        <p:nvSpPr>
          <p:cNvPr id="13" name="TextBox 12">
            <a:extLst>
              <a:ext uri="{FF2B5EF4-FFF2-40B4-BE49-F238E27FC236}">
                <a16:creationId xmlns:a16="http://schemas.microsoft.com/office/drawing/2014/main" id="{55E5209B-5947-4644-9D73-9789122B61A7}"/>
              </a:ext>
            </a:extLst>
          </p:cNvPr>
          <p:cNvSpPr txBox="1"/>
          <p:nvPr/>
        </p:nvSpPr>
        <p:spPr>
          <a:xfrm>
            <a:off x="9717629" y="5041504"/>
            <a:ext cx="1255170" cy="369332"/>
          </a:xfrm>
          <a:prstGeom prst="rect">
            <a:avLst/>
          </a:prstGeom>
          <a:noFill/>
        </p:spPr>
        <p:txBody>
          <a:bodyPr wrap="square" rtlCol="0">
            <a:spAutoFit/>
          </a:bodyPr>
          <a:lstStyle/>
          <a:p>
            <a:r>
              <a:rPr lang="en-US" dirty="0"/>
              <a:t>spirit</a:t>
            </a:r>
          </a:p>
        </p:txBody>
      </p:sp>
    </p:spTree>
    <p:extLst>
      <p:ext uri="{BB962C8B-B14F-4D97-AF65-F5344CB8AC3E}">
        <p14:creationId xmlns:p14="http://schemas.microsoft.com/office/powerpoint/2010/main" val="790993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308A-199B-4C65-A9E7-EA1002E71375}"/>
              </a:ext>
            </a:extLst>
          </p:cNvPr>
          <p:cNvSpPr>
            <a:spLocks noGrp="1"/>
          </p:cNvSpPr>
          <p:nvPr>
            <p:ph type="title"/>
          </p:nvPr>
        </p:nvSpPr>
        <p:spPr/>
        <p:txBody>
          <a:bodyPr/>
          <a:lstStyle/>
          <a:p>
            <a:r>
              <a:rPr lang="en-US" dirty="0"/>
              <a:t>Installation</a:t>
            </a:r>
          </a:p>
        </p:txBody>
      </p:sp>
      <p:pic>
        <p:nvPicPr>
          <p:cNvPr id="6" name="Content Placeholder 5" descr="A picture containing text&#10;&#10;Description automatically generated">
            <a:extLst>
              <a:ext uri="{FF2B5EF4-FFF2-40B4-BE49-F238E27FC236}">
                <a16:creationId xmlns:a16="http://schemas.microsoft.com/office/drawing/2014/main" id="{A37F4FE6-C6BB-48CD-99F1-0435AEA1FF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86800" y="548792"/>
            <a:ext cx="2554514" cy="5554466"/>
          </a:xfrm>
        </p:spPr>
      </p:pic>
      <p:sp>
        <p:nvSpPr>
          <p:cNvPr id="4" name="TextBox 3">
            <a:extLst>
              <a:ext uri="{FF2B5EF4-FFF2-40B4-BE49-F238E27FC236}">
                <a16:creationId xmlns:a16="http://schemas.microsoft.com/office/drawing/2014/main" id="{DE4BC9EA-89B7-4CF7-95C5-AB4C0FFE3479}"/>
              </a:ext>
            </a:extLst>
          </p:cNvPr>
          <p:cNvSpPr txBox="1"/>
          <p:nvPr/>
        </p:nvSpPr>
        <p:spPr>
          <a:xfrm>
            <a:off x="8686800" y="99022"/>
            <a:ext cx="3614530" cy="400110"/>
          </a:xfrm>
          <a:prstGeom prst="rect">
            <a:avLst/>
          </a:prstGeom>
          <a:noFill/>
        </p:spPr>
        <p:txBody>
          <a:bodyPr wrap="square" rtlCol="0">
            <a:spAutoFit/>
          </a:bodyPr>
          <a:lstStyle/>
          <a:p>
            <a:r>
              <a:rPr lang="en-US" sz="2000" dirty="0"/>
              <a:t>Phase 4: Final Draft/Sources</a:t>
            </a:r>
          </a:p>
        </p:txBody>
      </p:sp>
      <p:sp>
        <p:nvSpPr>
          <p:cNvPr id="7" name="TextBox 6">
            <a:extLst>
              <a:ext uri="{FF2B5EF4-FFF2-40B4-BE49-F238E27FC236}">
                <a16:creationId xmlns:a16="http://schemas.microsoft.com/office/drawing/2014/main" id="{3FF6FFAB-6896-4080-88B3-6BF2C9A813B9}"/>
              </a:ext>
            </a:extLst>
          </p:cNvPr>
          <p:cNvSpPr txBox="1"/>
          <p:nvPr/>
        </p:nvSpPr>
        <p:spPr>
          <a:xfrm>
            <a:off x="8955314" y="6133334"/>
            <a:ext cx="2358572" cy="369332"/>
          </a:xfrm>
          <a:prstGeom prst="rect">
            <a:avLst/>
          </a:prstGeom>
          <a:noFill/>
        </p:spPr>
        <p:txBody>
          <a:bodyPr wrap="square" rtlCol="0">
            <a:spAutoFit/>
          </a:bodyPr>
          <a:lstStyle/>
          <a:p>
            <a:r>
              <a:rPr lang="en-US" dirty="0"/>
              <a:t>Critique Install</a:t>
            </a:r>
          </a:p>
        </p:txBody>
      </p:sp>
      <p:sp>
        <p:nvSpPr>
          <p:cNvPr id="8" name="TextBox 7">
            <a:extLst>
              <a:ext uri="{FF2B5EF4-FFF2-40B4-BE49-F238E27FC236}">
                <a16:creationId xmlns:a16="http://schemas.microsoft.com/office/drawing/2014/main" id="{DC00B19A-A795-4869-A2E0-D8941DAAFB0F}"/>
              </a:ext>
            </a:extLst>
          </p:cNvPr>
          <p:cNvSpPr txBox="1"/>
          <p:nvPr/>
        </p:nvSpPr>
        <p:spPr>
          <a:xfrm>
            <a:off x="2227943" y="6133334"/>
            <a:ext cx="3606800" cy="369332"/>
          </a:xfrm>
          <a:prstGeom prst="rect">
            <a:avLst/>
          </a:prstGeom>
          <a:noFill/>
        </p:spPr>
        <p:txBody>
          <a:bodyPr wrap="square" rtlCol="0">
            <a:spAutoFit/>
          </a:bodyPr>
          <a:lstStyle/>
          <a:p>
            <a:r>
              <a:rPr lang="en-US" dirty="0"/>
              <a:t>TAGGED art exhibit install</a:t>
            </a:r>
          </a:p>
        </p:txBody>
      </p:sp>
    </p:spTree>
    <p:extLst>
      <p:ext uri="{BB962C8B-B14F-4D97-AF65-F5344CB8AC3E}">
        <p14:creationId xmlns:p14="http://schemas.microsoft.com/office/powerpoint/2010/main" val="858382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308A-199B-4C65-A9E7-EA1002E71375}"/>
              </a:ext>
            </a:extLst>
          </p:cNvPr>
          <p:cNvSpPr>
            <a:spLocks noGrp="1"/>
          </p:cNvSpPr>
          <p:nvPr>
            <p:ph type="title"/>
          </p:nvPr>
        </p:nvSpPr>
        <p:spPr>
          <a:xfrm>
            <a:off x="540000" y="540000"/>
            <a:ext cx="11101135" cy="999145"/>
          </a:xfrm>
        </p:spPr>
        <p:txBody>
          <a:bodyPr/>
          <a:lstStyle/>
          <a:p>
            <a:r>
              <a:rPr lang="en-US" dirty="0"/>
              <a:t>Artist Statement</a:t>
            </a:r>
          </a:p>
        </p:txBody>
      </p:sp>
      <p:sp>
        <p:nvSpPr>
          <p:cNvPr id="3" name="Content Placeholder 2">
            <a:extLst>
              <a:ext uri="{FF2B5EF4-FFF2-40B4-BE49-F238E27FC236}">
                <a16:creationId xmlns:a16="http://schemas.microsoft.com/office/drawing/2014/main" id="{ED13DB5C-27B3-4244-825F-E0240CB26ACC}"/>
              </a:ext>
            </a:extLst>
          </p:cNvPr>
          <p:cNvSpPr>
            <a:spLocks noGrp="1"/>
          </p:cNvSpPr>
          <p:nvPr>
            <p:ph idx="1"/>
          </p:nvPr>
        </p:nvSpPr>
        <p:spPr>
          <a:xfrm>
            <a:off x="540000" y="1675452"/>
            <a:ext cx="11101136" cy="5134271"/>
          </a:xfrm>
        </p:spPr>
        <p:txBody>
          <a:bodyPr>
            <a:normAutofit fontScale="62500" lnSpcReduction="20000"/>
          </a:bodyPr>
          <a:lstStyle/>
          <a:p>
            <a:r>
              <a:rPr lang="en-US" sz="2900" dirty="0">
                <a:effectLst/>
                <a:ea typeface="Calibri" panose="020F0502020204030204" pitchFamily="34" charset="0"/>
              </a:rPr>
              <a:t>This project is about my mind, body, and spirit; that I made by collaging found images from the internet on photoshop. Throughout each piece I wanted it to be very bright and colorful because I feel that inside I have a brighter expressive personality. In the mind piece specifically, I chose to have this starkly bright figure surrounded by these dark blue-gray tones to reflect that. I am a very easily overwhelmed person, that constantly feels pulled in many different directions; be it from people or things. In the body piece, I wanted to show my growing acceptance with my physical self. As well as taking away the mega importance placed on it because it is only my physical form. Throughout the hair and the body, you will see curved figures and bits of shows or movies that I felt impacted my personality. Because these are bits of me that are stored in this form. While my body is me, it is not fully me. There is so much more than can meet the eye. I want people to look a bit deeper, then look even deeper. For the spirit piece, I really wanted to encapsulate this ‘spiritual journey of acceptance’ I am trying to undertake. It takes the bits of the mind and the body and says, you are a free being who has the power to roam wherever and do whatever. I believe that I can do so much more by become more in tune with the mental, the physical, and spiritual aspects of myself. Upon completing this project, I believe I have taken many more steps in that direction.</a:t>
            </a:r>
          </a:p>
          <a:p>
            <a:endParaRPr lang="en-US" dirty="0"/>
          </a:p>
        </p:txBody>
      </p:sp>
      <p:sp>
        <p:nvSpPr>
          <p:cNvPr id="4" name="TextBox 3">
            <a:extLst>
              <a:ext uri="{FF2B5EF4-FFF2-40B4-BE49-F238E27FC236}">
                <a16:creationId xmlns:a16="http://schemas.microsoft.com/office/drawing/2014/main" id="{9F1CB7DB-6937-4140-BC07-CA41E04D5401}"/>
              </a:ext>
            </a:extLst>
          </p:cNvPr>
          <p:cNvSpPr txBox="1"/>
          <p:nvPr/>
        </p:nvSpPr>
        <p:spPr>
          <a:xfrm>
            <a:off x="8686800" y="99022"/>
            <a:ext cx="3614530" cy="400110"/>
          </a:xfrm>
          <a:prstGeom prst="rect">
            <a:avLst/>
          </a:prstGeom>
          <a:noFill/>
        </p:spPr>
        <p:txBody>
          <a:bodyPr wrap="square" rtlCol="0">
            <a:spAutoFit/>
          </a:bodyPr>
          <a:lstStyle/>
          <a:p>
            <a:r>
              <a:rPr lang="en-US" sz="2000" dirty="0"/>
              <a:t>Phase 4: Final Draft/Sources</a:t>
            </a:r>
          </a:p>
        </p:txBody>
      </p:sp>
    </p:spTree>
    <p:extLst>
      <p:ext uri="{BB962C8B-B14F-4D97-AF65-F5344CB8AC3E}">
        <p14:creationId xmlns:p14="http://schemas.microsoft.com/office/powerpoint/2010/main" val="962658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4308A-199B-4C65-A9E7-EA1002E71375}"/>
              </a:ext>
            </a:extLst>
          </p:cNvPr>
          <p:cNvSpPr>
            <a:spLocks noGrp="1"/>
          </p:cNvSpPr>
          <p:nvPr>
            <p:ph type="title"/>
          </p:nvPr>
        </p:nvSpPr>
        <p:spPr>
          <a:xfrm>
            <a:off x="540000" y="540000"/>
            <a:ext cx="11101135" cy="1067299"/>
          </a:xfrm>
        </p:spPr>
        <p:txBody>
          <a:bodyPr/>
          <a:lstStyle/>
          <a:p>
            <a:r>
              <a:rPr lang="en-US" dirty="0"/>
              <a:t>Project Reflection</a:t>
            </a:r>
          </a:p>
        </p:txBody>
      </p:sp>
      <p:sp>
        <p:nvSpPr>
          <p:cNvPr id="3" name="Content Placeholder 2">
            <a:extLst>
              <a:ext uri="{FF2B5EF4-FFF2-40B4-BE49-F238E27FC236}">
                <a16:creationId xmlns:a16="http://schemas.microsoft.com/office/drawing/2014/main" id="{ED13DB5C-27B3-4244-825F-E0240CB26ACC}"/>
              </a:ext>
            </a:extLst>
          </p:cNvPr>
          <p:cNvSpPr>
            <a:spLocks noGrp="1"/>
          </p:cNvSpPr>
          <p:nvPr>
            <p:ph idx="1"/>
          </p:nvPr>
        </p:nvSpPr>
        <p:spPr>
          <a:xfrm>
            <a:off x="540000" y="1652735"/>
            <a:ext cx="11101136" cy="4655989"/>
          </a:xfrm>
        </p:spPr>
        <p:txBody>
          <a:bodyPr>
            <a:normAutofit lnSpcReduction="10000"/>
          </a:bodyPr>
          <a:lstStyle/>
          <a:p>
            <a:r>
              <a:rPr lang="en-US" sz="2400" dirty="0">
                <a:effectLst/>
                <a:ea typeface="Calibri" panose="020F0502020204030204" pitchFamily="34" charset="0"/>
              </a:rPr>
              <a:t>This project has been a very interesting one for me in many ways. I learned so many things not only about the medium I used to make it, but about myself as a person. On the mind one specifically I feel I took the deepest dive. Initially when starting I had no idea what to do, and throughout the project there was really no clear image. I went as I worked, and really let the design come to me. Which I really fell in love with the end result. I have been working on using less conscious thought when making my art, and this project is hands down the best representation of me feeling my way through it, and not thinking my way through it.</a:t>
            </a:r>
          </a:p>
          <a:p>
            <a:endParaRPr lang="en-US" dirty="0"/>
          </a:p>
        </p:txBody>
      </p:sp>
      <p:sp>
        <p:nvSpPr>
          <p:cNvPr id="4" name="TextBox 3">
            <a:extLst>
              <a:ext uri="{FF2B5EF4-FFF2-40B4-BE49-F238E27FC236}">
                <a16:creationId xmlns:a16="http://schemas.microsoft.com/office/drawing/2014/main" id="{947D44A8-9474-49A2-A418-736478DA5EE4}"/>
              </a:ext>
            </a:extLst>
          </p:cNvPr>
          <p:cNvSpPr txBox="1"/>
          <p:nvPr/>
        </p:nvSpPr>
        <p:spPr>
          <a:xfrm>
            <a:off x="8686800" y="99022"/>
            <a:ext cx="3614530" cy="400110"/>
          </a:xfrm>
          <a:prstGeom prst="rect">
            <a:avLst/>
          </a:prstGeom>
          <a:noFill/>
        </p:spPr>
        <p:txBody>
          <a:bodyPr wrap="square" rtlCol="0">
            <a:spAutoFit/>
          </a:bodyPr>
          <a:lstStyle/>
          <a:p>
            <a:r>
              <a:rPr lang="en-US" sz="2000" dirty="0"/>
              <a:t>Phase 4: Final Draft/Sources</a:t>
            </a:r>
          </a:p>
        </p:txBody>
      </p:sp>
    </p:spTree>
    <p:extLst>
      <p:ext uri="{BB962C8B-B14F-4D97-AF65-F5344CB8AC3E}">
        <p14:creationId xmlns:p14="http://schemas.microsoft.com/office/powerpoint/2010/main" val="280481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6" y="119085"/>
            <a:ext cx="5454400" cy="773544"/>
          </a:xfrm>
        </p:spPr>
        <p:txBody>
          <a:bodyPr>
            <a:normAutofit fontScale="90000"/>
          </a:bodyPr>
          <a:lstStyle/>
          <a:p>
            <a:r>
              <a:rPr lang="en-US" sz="4400" dirty="0"/>
              <a:t>Sources:</a:t>
            </a:r>
            <a:br>
              <a:rPr lang="en-US" dirty="0"/>
            </a:br>
            <a:br>
              <a:rPr lang="en-US" sz="1800" dirty="0"/>
            </a:br>
            <a:br>
              <a:rPr lang="en-US" sz="1800" dirty="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417285" y="1219199"/>
            <a:ext cx="11357429" cy="707886"/>
          </a:xfrm>
          <a:prstGeom prst="rect">
            <a:avLst/>
          </a:prstGeom>
          <a:noFill/>
        </p:spPr>
        <p:txBody>
          <a:bodyPr wrap="square" rtlCol="0">
            <a:spAutoFit/>
          </a:bodyPr>
          <a:lstStyle/>
          <a:p>
            <a:pPr algn="ctr"/>
            <a:r>
              <a:rPr lang="en-US" sz="4000" dirty="0"/>
              <a:t> </a:t>
            </a:r>
          </a:p>
        </p:txBody>
      </p:sp>
      <p:sp>
        <p:nvSpPr>
          <p:cNvPr id="3" name="TextBox 2">
            <a:extLst>
              <a:ext uri="{FF2B5EF4-FFF2-40B4-BE49-F238E27FC236}">
                <a16:creationId xmlns:a16="http://schemas.microsoft.com/office/drawing/2014/main" id="{EF8793ED-23E3-4F14-9ABF-B7BDAF5CDF8A}"/>
              </a:ext>
            </a:extLst>
          </p:cNvPr>
          <p:cNvSpPr txBox="1"/>
          <p:nvPr/>
        </p:nvSpPr>
        <p:spPr>
          <a:xfrm>
            <a:off x="8686800" y="99022"/>
            <a:ext cx="3614530" cy="400110"/>
          </a:xfrm>
          <a:prstGeom prst="rect">
            <a:avLst/>
          </a:prstGeom>
          <a:noFill/>
        </p:spPr>
        <p:txBody>
          <a:bodyPr wrap="square" rtlCol="0">
            <a:spAutoFit/>
          </a:bodyPr>
          <a:lstStyle/>
          <a:p>
            <a:r>
              <a:rPr lang="en-US" sz="2000" dirty="0"/>
              <a:t>Phase 4: Final Draft/Sources</a:t>
            </a:r>
          </a:p>
        </p:txBody>
      </p:sp>
      <p:sp>
        <p:nvSpPr>
          <p:cNvPr id="5" name="TextBox 4">
            <a:extLst>
              <a:ext uri="{FF2B5EF4-FFF2-40B4-BE49-F238E27FC236}">
                <a16:creationId xmlns:a16="http://schemas.microsoft.com/office/drawing/2014/main" id="{1ADAEC7A-7495-4006-8763-CE5DF6AA15BA}"/>
              </a:ext>
            </a:extLst>
          </p:cNvPr>
          <p:cNvSpPr txBox="1"/>
          <p:nvPr/>
        </p:nvSpPr>
        <p:spPr>
          <a:xfrm>
            <a:off x="318052" y="782121"/>
            <a:ext cx="11456662" cy="5293757"/>
          </a:xfrm>
          <a:prstGeom prst="rect">
            <a:avLst/>
          </a:prstGeom>
          <a:noFill/>
        </p:spPr>
        <p:txBody>
          <a:bodyPr wrap="square" rtlCol="0">
            <a:spAutoFit/>
          </a:bodyPr>
          <a:lstStyle/>
          <a:p>
            <a:pPr algn="ctr"/>
            <a:r>
              <a:rPr lang="en-US" sz="3200" dirty="0"/>
              <a:t>~Mind~</a:t>
            </a:r>
          </a:p>
          <a:p>
            <a:r>
              <a:rPr lang="en-US" dirty="0">
                <a:hlinkClick r:id="rId2"/>
              </a:rPr>
              <a:t>https://st.depositphotos.com/1001951/4735/i/600/depositphotos_47357993-stock-photo-fragility-of-a-human-creature.jpg</a:t>
            </a:r>
            <a:endParaRPr lang="en-US" dirty="0"/>
          </a:p>
          <a:p>
            <a:r>
              <a:rPr lang="en-US" dirty="0">
                <a:hlinkClick r:id="rId3"/>
              </a:rPr>
              <a:t>https://encrypted-tbn0.gstatic.com/images?q=tbn:ANd9GcRVZSAKHgD8gVxIlXgD2AebcPHhgOO87Uqwog&amp;usqp=CAU</a:t>
            </a:r>
            <a:endParaRPr lang="en-US" dirty="0"/>
          </a:p>
          <a:p>
            <a:r>
              <a:rPr lang="en-US" dirty="0">
                <a:hlinkClick r:id="rId4"/>
              </a:rPr>
              <a:t>https://i.pinimg.com/236x/4d/f7/a7/4df7a7e97d8c69923fd09edfa3505c43--identity-art-colourful-art.jpg</a:t>
            </a:r>
            <a:endParaRPr lang="en-US" dirty="0"/>
          </a:p>
          <a:p>
            <a:r>
              <a:rPr lang="en-US" dirty="0">
                <a:hlinkClick r:id="rId5"/>
              </a:rPr>
              <a:t>https://encrypted-tbn0.gstatic.com/images?q=tbn:ANd9GcQuEloG8ShCNuH9n6D_3nwe2lJ9GDx52e08UR3dlAOLK2hsx0MI0HMk2MNgSitBsY_QnEE&amp;usqp=CAU</a:t>
            </a:r>
            <a:endParaRPr lang="en-US" dirty="0"/>
          </a:p>
          <a:p>
            <a:r>
              <a:rPr lang="en-US" dirty="0">
                <a:hlinkClick r:id="rId6"/>
              </a:rPr>
              <a:t>https://i.pinimg.com/474x/61/af/ae/61afae554bf970842d3e834a3a900d6f--emotion-the-face.jpg</a:t>
            </a:r>
            <a:endParaRPr lang="en-US" dirty="0"/>
          </a:p>
          <a:p>
            <a:r>
              <a:rPr lang="en-US" dirty="0">
                <a:hlinkClick r:id="rId7"/>
              </a:rPr>
              <a:t>https://encrypted-tbn0.gstatic.com/images?q=tbn:ANd9GcREE-VDTjTcOWTQ7LFG6jinv64U6HqBEoUQ4k6BM1Y9btuzeZmEKlSAWc9y6uV8zXWIVTo&amp;usqp=CAU</a:t>
            </a:r>
            <a:endParaRPr lang="en-US" dirty="0"/>
          </a:p>
          <a:p>
            <a:r>
              <a:rPr lang="en-US" dirty="0">
                <a:hlinkClick r:id="rId8"/>
              </a:rPr>
              <a:t>https://encrypted-tbn0.gstatic.com/images?q=tbn:ANd9GcSNufnL7DUfPMnhOKuRAYLYsrU6H1f3EZ6xkw&amp;usqp=CAU</a:t>
            </a:r>
            <a:endParaRPr lang="en-US" dirty="0"/>
          </a:p>
          <a:p>
            <a:r>
              <a:rPr lang="en-US" dirty="0">
                <a:hlinkClick r:id="rId9"/>
              </a:rPr>
              <a:t>https://image.shutterstock.com/image-photo/many-hands-trying-reach-catch-260nw-215456851.jpg</a:t>
            </a:r>
            <a:endParaRPr lang="en-US" dirty="0"/>
          </a:p>
          <a:p>
            <a:r>
              <a:rPr lang="en-US" dirty="0">
                <a:hlinkClick r:id="rId10"/>
              </a:rPr>
              <a:t>https://as2.ftcdn.net/v2/jpg/00/55/58/17/1000_F_55581731_DDvChmJKjtXX7PnasDEjdhAQ9Ul6CI0F.jpg</a:t>
            </a:r>
            <a:endParaRPr lang="en-US" dirty="0"/>
          </a:p>
          <a:p>
            <a:endParaRPr lang="en-US" dirty="0"/>
          </a:p>
          <a:p>
            <a:endParaRPr lang="en-US" dirty="0"/>
          </a:p>
        </p:txBody>
      </p:sp>
    </p:spTree>
    <p:extLst>
      <p:ext uri="{BB962C8B-B14F-4D97-AF65-F5344CB8AC3E}">
        <p14:creationId xmlns:p14="http://schemas.microsoft.com/office/powerpoint/2010/main" val="2511665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6" y="119085"/>
            <a:ext cx="5454400" cy="773544"/>
          </a:xfrm>
        </p:spPr>
        <p:txBody>
          <a:bodyPr>
            <a:normAutofit fontScale="90000"/>
          </a:bodyPr>
          <a:lstStyle/>
          <a:p>
            <a:r>
              <a:rPr lang="en-US" sz="4400" dirty="0"/>
              <a:t>Sources:</a:t>
            </a:r>
            <a:br>
              <a:rPr lang="en-US" dirty="0"/>
            </a:br>
            <a:br>
              <a:rPr lang="en-US" sz="1800" dirty="0"/>
            </a:br>
            <a:br>
              <a:rPr lang="en-US" sz="1800" dirty="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221342" y="561770"/>
            <a:ext cx="11357429" cy="6432530"/>
          </a:xfrm>
          <a:prstGeom prst="rect">
            <a:avLst/>
          </a:prstGeom>
          <a:noFill/>
        </p:spPr>
        <p:txBody>
          <a:bodyPr wrap="square" rtlCol="0">
            <a:spAutoFit/>
          </a:bodyPr>
          <a:lstStyle/>
          <a:p>
            <a:pPr algn="ctr"/>
            <a:r>
              <a:rPr lang="en-US" sz="4000" dirty="0"/>
              <a:t> </a:t>
            </a:r>
            <a:r>
              <a:rPr lang="en-US" sz="3200" dirty="0"/>
              <a:t>~Body~</a:t>
            </a:r>
          </a:p>
          <a:p>
            <a:r>
              <a:rPr lang="en-US" sz="1600" dirty="0">
                <a:hlinkClick r:id="rId2"/>
              </a:rPr>
              <a:t>https://cdn.shopify.com/s/files/1/2556/0046/products/colorful-woman-body-silhouette-wall-art.jpg?v=1571715749</a:t>
            </a:r>
            <a:endParaRPr lang="en-US" sz="1600" dirty="0"/>
          </a:p>
          <a:p>
            <a:r>
              <a:rPr lang="en-US" sz="1600" dirty="0">
                <a:hlinkClick r:id="rId3"/>
              </a:rPr>
              <a:t>https://encrypted-tbn0.gstatic.com/images?q=tbn:ANd9GcSlu_pb1pvYophdafYYjEMmAUvqviUXcyhqHw&amp;usqp=CAU</a:t>
            </a:r>
            <a:endParaRPr lang="en-US" sz="1600" dirty="0"/>
          </a:p>
          <a:p>
            <a:r>
              <a:rPr lang="en-US" sz="1600" dirty="0">
                <a:hlinkClick r:id="rId4"/>
              </a:rPr>
              <a:t>https://encrypted-tbn0.gstatic.com/images?q=tbn:ANd9GcQn0aRoPQaiNKhQ-XiI07S0OXpnWtvL3uzBTw&amp;usqp=CAU</a:t>
            </a:r>
            <a:endParaRPr lang="en-US" sz="1600" dirty="0"/>
          </a:p>
          <a:p>
            <a:r>
              <a:rPr lang="en-US" sz="1600" dirty="0">
                <a:hlinkClick r:id="rId5"/>
              </a:rPr>
              <a:t>https://encrypted-tbn0.gstatic.com/images?q=tbn:ANd9GcTNsvJI6ec7TL69fWr8ds6lBozFMJ1ePeeBNg&amp;usqp=CAU</a:t>
            </a:r>
            <a:endParaRPr lang="en-US" sz="1600" dirty="0"/>
          </a:p>
          <a:p>
            <a:r>
              <a:rPr lang="en-US" sz="1600" dirty="0">
                <a:hlinkClick r:id="rId6"/>
              </a:rPr>
              <a:t>https://i.pinimg.com/originals/1d/6a/b8/1d6ab83066b063daac11f0c0f9e3e9ad.jpg</a:t>
            </a:r>
            <a:endParaRPr lang="en-US" sz="1600" dirty="0"/>
          </a:p>
          <a:p>
            <a:r>
              <a:rPr lang="en-US" sz="1600" dirty="0">
                <a:hlinkClick r:id="rId7"/>
              </a:rPr>
              <a:t>https://i.pinimg.com/originals/4b/66/d2/4b66d2343580772b1fd3e890edb7d961.jpg</a:t>
            </a:r>
            <a:endParaRPr lang="en-US" sz="1600" dirty="0"/>
          </a:p>
          <a:p>
            <a:r>
              <a:rPr lang="en-US" sz="1600" dirty="0">
                <a:hlinkClick r:id="rId8"/>
              </a:rPr>
              <a:t>https://images-wixmp-ed30a86b8c4ca887773594c2.wixmp.com/f/3d884eef-664b-4374-a2ca-5ee02a37177c/de5xq4a-ffd96bb3-3b1d-4f7e-b11c-cff1a643b58d.png?token=eyJ0eXAiOiJKV1QiLCJhbGciOiJIUzI1NiJ9.eyJzdWIiOiJ1cm46YXBwOjdlMGQxODg5ODIyNjQzNzNhNWYwZDQxNWVhMGQyNmUwIiwiaXNzIjoidXJuOmFwcDo3ZTBkMTg4OTgyMjY0MzczYTVmMGQ0MTVlYTBkMjZlMCIsIm9iaiI6W1t7InBhdGgiOiJcL2ZcLzNkODg0ZWVmLTY2NGItNDM3NC1hMmNhLTVlZTAyYTM3MTc3Y1wvZGU1eHE0YS1mZmQ5NmJiMy0zYjFkLTRmN2UtYjExYy1jZmYxYTY0M2I1OGQucG5nIn1dXSwiYXVkIjpbInVybjpzZXJ2aWNlOmZpbGUuZG93bmxvYWQiXX0.oQGZbzB_VrE24luhGChG9GHv2aXNBas1Noep1o6irtU</a:t>
            </a:r>
          </a:p>
          <a:p>
            <a:r>
              <a:rPr lang="en-US" sz="1600" dirty="0">
                <a:hlinkClick r:id="rId8"/>
              </a:rPr>
              <a:t>https://d32dm0rphc51dk.cloudfront.net/RYVkjnlEn3btk9OdBZwong/large.jpg</a:t>
            </a:r>
            <a:endParaRPr lang="en-US" sz="1600" dirty="0"/>
          </a:p>
          <a:p>
            <a:r>
              <a:rPr lang="en-US" sz="1600" dirty="0">
                <a:hlinkClick r:id="rId9"/>
              </a:rPr>
              <a:t>https://encrypted-tbn0.gstatic.com/images?q=tbn:ANd9GcRBtwDLudqA4Bnhq6PuH6Zz2PfG96YozmtanQ&amp;usqp=CAU</a:t>
            </a:r>
            <a:endParaRPr lang="en-US" sz="1600" dirty="0"/>
          </a:p>
          <a:p>
            <a:r>
              <a:rPr lang="en-US" sz="1600" dirty="0">
                <a:hlinkClick r:id="rId10"/>
              </a:rPr>
              <a:t>https://thumbs.dreamstime.com/z/female-figure-outline-young-girl-stylized-slender-body-linear-art-black-white-vector-illustration-female-figure-outline-127588155.jpg</a:t>
            </a:r>
            <a:endParaRPr lang="en-US" sz="1600" dirty="0"/>
          </a:p>
          <a:p>
            <a:r>
              <a:rPr lang="en-US" sz="1600" dirty="0">
                <a:hlinkClick r:id="rId11"/>
              </a:rPr>
              <a:t>https://i.pinimg.com/originals/4c/e8/fc/4ce8fcb5b5af16726825e42a70afe6f1.jpg</a:t>
            </a:r>
            <a:endParaRPr lang="en-US" sz="1600" dirty="0"/>
          </a:p>
          <a:p>
            <a:r>
              <a:rPr lang="en-US" sz="1600" dirty="0">
                <a:hlinkClick r:id="rId12"/>
              </a:rPr>
              <a:t>https://miro.medium.com/max/1400/1*5wmO8wJYt7dXGAJILjQ7aw@2x.jpeg</a:t>
            </a:r>
            <a:endParaRPr lang="en-US" sz="1600" dirty="0"/>
          </a:p>
          <a:p>
            <a:endParaRPr lang="en-US" sz="1600" dirty="0"/>
          </a:p>
          <a:p>
            <a:endParaRPr lang="en-US" sz="1700" dirty="0"/>
          </a:p>
          <a:p>
            <a:endParaRPr lang="en-US" sz="1700" dirty="0"/>
          </a:p>
          <a:p>
            <a:endParaRPr lang="en-US" dirty="0"/>
          </a:p>
        </p:txBody>
      </p:sp>
      <p:sp>
        <p:nvSpPr>
          <p:cNvPr id="3" name="TextBox 2">
            <a:extLst>
              <a:ext uri="{FF2B5EF4-FFF2-40B4-BE49-F238E27FC236}">
                <a16:creationId xmlns:a16="http://schemas.microsoft.com/office/drawing/2014/main" id="{EF8793ED-23E3-4F14-9ABF-B7BDAF5CDF8A}"/>
              </a:ext>
            </a:extLst>
          </p:cNvPr>
          <p:cNvSpPr txBox="1"/>
          <p:nvPr/>
        </p:nvSpPr>
        <p:spPr>
          <a:xfrm>
            <a:off x="8686800" y="99022"/>
            <a:ext cx="3614530" cy="400110"/>
          </a:xfrm>
          <a:prstGeom prst="rect">
            <a:avLst/>
          </a:prstGeom>
          <a:noFill/>
        </p:spPr>
        <p:txBody>
          <a:bodyPr wrap="square" rtlCol="0">
            <a:spAutoFit/>
          </a:bodyPr>
          <a:lstStyle/>
          <a:p>
            <a:r>
              <a:rPr lang="en-US" sz="2000" dirty="0"/>
              <a:t>Phase 4: Final Draft/Sources</a:t>
            </a:r>
          </a:p>
        </p:txBody>
      </p:sp>
    </p:spTree>
    <p:extLst>
      <p:ext uri="{BB962C8B-B14F-4D97-AF65-F5344CB8AC3E}">
        <p14:creationId xmlns:p14="http://schemas.microsoft.com/office/powerpoint/2010/main" val="891928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6" y="119085"/>
            <a:ext cx="5454400" cy="773544"/>
          </a:xfrm>
        </p:spPr>
        <p:txBody>
          <a:bodyPr>
            <a:normAutofit fontScale="90000"/>
          </a:bodyPr>
          <a:lstStyle/>
          <a:p>
            <a:r>
              <a:rPr lang="en-US" sz="4400" dirty="0"/>
              <a:t>Sources:</a:t>
            </a:r>
            <a:br>
              <a:rPr lang="en-US" dirty="0"/>
            </a:br>
            <a:br>
              <a:rPr lang="en-US" sz="1800" dirty="0"/>
            </a:br>
            <a:br>
              <a:rPr lang="en-US" sz="1800" dirty="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119086" y="499132"/>
            <a:ext cx="11357429" cy="3754874"/>
          </a:xfrm>
          <a:prstGeom prst="rect">
            <a:avLst/>
          </a:prstGeom>
          <a:noFill/>
        </p:spPr>
        <p:txBody>
          <a:bodyPr wrap="square" rtlCol="0">
            <a:spAutoFit/>
          </a:bodyPr>
          <a:lstStyle/>
          <a:p>
            <a:pPr algn="ctr"/>
            <a:r>
              <a:rPr lang="en-US" sz="4000" dirty="0"/>
              <a:t> </a:t>
            </a:r>
            <a:r>
              <a:rPr lang="en-US" sz="3200" dirty="0"/>
              <a:t>~Spirit~</a:t>
            </a:r>
          </a:p>
          <a:p>
            <a:r>
              <a:rPr lang="en-US" dirty="0">
                <a:hlinkClick r:id="rId2"/>
              </a:rPr>
              <a:t>https://media.istockphoto.com/illustrations/open-your-mind-the-the-wonders-of-the-universe-illustration-id520323859?k=20&amp;m=520323859&amp;s=612x612&amp;w=0&amp;h=p9En5W4o16_hPeHLVgia4ZpqrSHukd3WErSoEn5j94k=</a:t>
            </a:r>
            <a:endParaRPr lang="en-US" dirty="0"/>
          </a:p>
          <a:p>
            <a:r>
              <a:rPr lang="en-US" dirty="0">
                <a:hlinkClick r:id="rId3"/>
              </a:rPr>
              <a:t>https://miro.medium.com/max/1078/0*MSpoLd_hyJRAawQ5.jpg</a:t>
            </a:r>
            <a:endParaRPr lang="en-US" dirty="0"/>
          </a:p>
          <a:p>
            <a:r>
              <a:rPr lang="en-US" dirty="0">
                <a:hlinkClick r:id="rId4"/>
              </a:rPr>
              <a:t>https://miro.medium.com/max/1400/1*LCo5l5TMIUeUClqOfTBWMg.jpeg</a:t>
            </a:r>
            <a:endParaRPr lang="en-US" dirty="0"/>
          </a:p>
          <a:p>
            <a:r>
              <a:rPr lang="en-US" dirty="0">
                <a:hlinkClick r:id="rId5"/>
              </a:rPr>
              <a:t>https://media.istockphoto.com/photos/global-network-connection-picture-id925601084?k=20&amp;m=925601084&amp;s=612x612&amp;w=0&amp;h=k0n6jagx1iJ9ZAxnlgaytITDOmgKnwBcIwuja0-58Sg=</a:t>
            </a:r>
            <a:endParaRPr lang="en-US" dirty="0"/>
          </a:p>
          <a:p>
            <a:r>
              <a:rPr lang="en-US" dirty="0">
                <a:hlinkClick r:id="rId6"/>
              </a:rPr>
              <a:t>https://www.teahub.io/photos/full/39-399670_flying-glass-loopable-background-light.jpg</a:t>
            </a:r>
            <a:endParaRPr lang="en-US" dirty="0"/>
          </a:p>
          <a:p>
            <a:r>
              <a:rPr lang="en-US" dirty="0">
                <a:hlinkClick r:id="rId7"/>
              </a:rPr>
              <a:t>https://encrypted-tbn0.gstatic.com/images?q=tbn:ANd9GcQAbbx2ZkQaJP4LMKj-PQBFxbuKk0yGNQfIZg&amp;usqp=CAU</a:t>
            </a:r>
            <a:endParaRPr lang="en-US" dirty="0"/>
          </a:p>
        </p:txBody>
      </p:sp>
      <p:sp>
        <p:nvSpPr>
          <p:cNvPr id="3" name="TextBox 2">
            <a:extLst>
              <a:ext uri="{FF2B5EF4-FFF2-40B4-BE49-F238E27FC236}">
                <a16:creationId xmlns:a16="http://schemas.microsoft.com/office/drawing/2014/main" id="{EF8793ED-23E3-4F14-9ABF-B7BDAF5CDF8A}"/>
              </a:ext>
            </a:extLst>
          </p:cNvPr>
          <p:cNvSpPr txBox="1"/>
          <p:nvPr/>
        </p:nvSpPr>
        <p:spPr>
          <a:xfrm>
            <a:off x="8686800" y="99022"/>
            <a:ext cx="3614530" cy="400110"/>
          </a:xfrm>
          <a:prstGeom prst="rect">
            <a:avLst/>
          </a:prstGeom>
          <a:noFill/>
        </p:spPr>
        <p:txBody>
          <a:bodyPr wrap="square" rtlCol="0">
            <a:spAutoFit/>
          </a:bodyPr>
          <a:lstStyle/>
          <a:p>
            <a:r>
              <a:rPr lang="en-US" sz="2000" dirty="0"/>
              <a:t>Phase 4: Final Draft/Sources</a:t>
            </a:r>
          </a:p>
        </p:txBody>
      </p:sp>
    </p:spTree>
    <p:extLst>
      <p:ext uri="{BB962C8B-B14F-4D97-AF65-F5344CB8AC3E}">
        <p14:creationId xmlns:p14="http://schemas.microsoft.com/office/powerpoint/2010/main" val="2588113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04FDC-1EC3-41A1-81FD-FD1F610356E0}"/>
              </a:ext>
            </a:extLst>
          </p:cNvPr>
          <p:cNvSpPr>
            <a:spLocks noGrp="1"/>
          </p:cNvSpPr>
          <p:nvPr>
            <p:ph type="title"/>
          </p:nvPr>
        </p:nvSpPr>
        <p:spPr/>
        <p:txBody>
          <a:bodyPr/>
          <a:lstStyle/>
          <a:p>
            <a:pPr algn="ctr"/>
            <a:r>
              <a:rPr lang="en-US" dirty="0"/>
              <a:t>Table of Contents</a:t>
            </a:r>
          </a:p>
        </p:txBody>
      </p:sp>
      <p:sp>
        <p:nvSpPr>
          <p:cNvPr id="5" name="Scroll: Vertical 4">
            <a:extLst>
              <a:ext uri="{FF2B5EF4-FFF2-40B4-BE49-F238E27FC236}">
                <a16:creationId xmlns:a16="http://schemas.microsoft.com/office/drawing/2014/main" id="{B268BFE6-D690-4E17-A2AC-CDF2D921BE04}"/>
              </a:ext>
            </a:extLst>
          </p:cNvPr>
          <p:cNvSpPr/>
          <p:nvPr/>
        </p:nvSpPr>
        <p:spPr>
          <a:xfrm>
            <a:off x="73401" y="2656114"/>
            <a:ext cx="3103085" cy="3198586"/>
          </a:xfrm>
          <a:prstGeom prst="verticalScroll">
            <a:avLst/>
          </a:prstGeom>
          <a:gradFill>
            <a:gsLst>
              <a:gs pos="7000">
                <a:schemeClr val="accent2">
                  <a:lumMod val="60000"/>
                  <a:lumOff val="40000"/>
                </a:schemeClr>
              </a:gs>
              <a:gs pos="83000">
                <a:schemeClr val="bg1">
                  <a:lumMod val="75000"/>
                  <a:lumOff val="25000"/>
                </a:schemeClr>
              </a:gs>
              <a:gs pos="94000">
                <a:schemeClr val="bg1">
                  <a:lumMod val="95000"/>
                  <a:lumOff val="5000"/>
                </a:schemeClr>
              </a:gs>
              <a:gs pos="47000">
                <a:schemeClr val="accent1">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r>
              <a:rPr lang="en-US" sz="2800" dirty="0"/>
              <a:t>01</a:t>
            </a:r>
          </a:p>
          <a:p>
            <a:pPr algn="ctr"/>
            <a:endParaRPr lang="en-US" dirty="0"/>
          </a:p>
          <a:p>
            <a:pPr algn="ctr"/>
            <a:endParaRPr lang="en-US" dirty="0"/>
          </a:p>
          <a:p>
            <a:pPr algn="ctr"/>
            <a:r>
              <a:rPr lang="en-US" sz="2400" dirty="0"/>
              <a:t>Phase 1:</a:t>
            </a:r>
          </a:p>
          <a:p>
            <a:pPr algn="ctr"/>
            <a:r>
              <a:rPr lang="en-US" sz="2400" dirty="0"/>
              <a:t>Research</a:t>
            </a:r>
          </a:p>
          <a:p>
            <a:pPr algn="ctr"/>
            <a:endParaRPr lang="en-US" dirty="0"/>
          </a:p>
          <a:p>
            <a:pPr algn="ctr"/>
            <a:endParaRPr lang="en-US" dirty="0"/>
          </a:p>
          <a:p>
            <a:pPr algn="ctr"/>
            <a:endParaRPr lang="en-US" dirty="0"/>
          </a:p>
          <a:p>
            <a:pPr algn="ctr"/>
            <a:endParaRPr lang="en-US" dirty="0"/>
          </a:p>
        </p:txBody>
      </p:sp>
      <p:sp>
        <p:nvSpPr>
          <p:cNvPr id="6" name="Scroll: Vertical 5">
            <a:extLst>
              <a:ext uri="{FF2B5EF4-FFF2-40B4-BE49-F238E27FC236}">
                <a16:creationId xmlns:a16="http://schemas.microsoft.com/office/drawing/2014/main" id="{5D48ACDC-828F-46EC-9662-51B49528CEF9}"/>
              </a:ext>
            </a:extLst>
          </p:cNvPr>
          <p:cNvSpPr/>
          <p:nvPr/>
        </p:nvSpPr>
        <p:spPr>
          <a:xfrm>
            <a:off x="2987482" y="2656114"/>
            <a:ext cx="3103085" cy="3198586"/>
          </a:xfrm>
          <a:prstGeom prst="verticalScroll">
            <a:avLst/>
          </a:prstGeom>
          <a:gradFill>
            <a:gsLst>
              <a:gs pos="7000">
                <a:schemeClr val="accent2">
                  <a:lumMod val="60000"/>
                  <a:lumOff val="40000"/>
                </a:schemeClr>
              </a:gs>
              <a:gs pos="83000">
                <a:schemeClr val="bg1">
                  <a:lumMod val="75000"/>
                  <a:lumOff val="25000"/>
                </a:schemeClr>
              </a:gs>
              <a:gs pos="94000">
                <a:schemeClr val="bg1">
                  <a:lumMod val="95000"/>
                  <a:lumOff val="5000"/>
                </a:schemeClr>
              </a:gs>
              <a:gs pos="47000">
                <a:schemeClr val="accent1">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r>
              <a:rPr lang="en-US" sz="2800" dirty="0"/>
              <a:t>02</a:t>
            </a:r>
          </a:p>
          <a:p>
            <a:pPr algn="ctr"/>
            <a:endParaRPr lang="en-US" dirty="0"/>
          </a:p>
          <a:p>
            <a:pPr algn="ctr"/>
            <a:endParaRPr lang="en-US" dirty="0"/>
          </a:p>
          <a:p>
            <a:pPr algn="ctr"/>
            <a:r>
              <a:rPr lang="en-US" sz="2400" dirty="0"/>
              <a:t>Phase 2:</a:t>
            </a:r>
          </a:p>
          <a:p>
            <a:pPr algn="ctr"/>
            <a:r>
              <a:rPr lang="en-US" sz="2400" dirty="0"/>
              <a:t>Working</a:t>
            </a:r>
          </a:p>
          <a:p>
            <a:pPr algn="ctr"/>
            <a:endParaRPr lang="en-US" dirty="0"/>
          </a:p>
          <a:p>
            <a:pPr algn="ctr"/>
            <a:endParaRPr lang="en-US" dirty="0"/>
          </a:p>
          <a:p>
            <a:pPr algn="ctr"/>
            <a:endParaRPr lang="en-US" dirty="0"/>
          </a:p>
          <a:p>
            <a:pPr algn="ctr"/>
            <a:endParaRPr lang="en-US" dirty="0"/>
          </a:p>
        </p:txBody>
      </p:sp>
      <p:sp>
        <p:nvSpPr>
          <p:cNvPr id="7" name="Scroll: Vertical 6">
            <a:extLst>
              <a:ext uri="{FF2B5EF4-FFF2-40B4-BE49-F238E27FC236}">
                <a16:creationId xmlns:a16="http://schemas.microsoft.com/office/drawing/2014/main" id="{AED5E035-F5B1-4393-93F0-805B2E03357C}"/>
              </a:ext>
            </a:extLst>
          </p:cNvPr>
          <p:cNvSpPr/>
          <p:nvPr/>
        </p:nvSpPr>
        <p:spPr>
          <a:xfrm>
            <a:off x="6057412" y="2656114"/>
            <a:ext cx="3103085" cy="3198586"/>
          </a:xfrm>
          <a:prstGeom prst="verticalScroll">
            <a:avLst/>
          </a:prstGeom>
          <a:gradFill>
            <a:gsLst>
              <a:gs pos="7000">
                <a:schemeClr val="accent2">
                  <a:lumMod val="60000"/>
                  <a:lumOff val="40000"/>
                </a:schemeClr>
              </a:gs>
              <a:gs pos="83000">
                <a:schemeClr val="bg1">
                  <a:lumMod val="75000"/>
                  <a:lumOff val="25000"/>
                </a:schemeClr>
              </a:gs>
              <a:gs pos="94000">
                <a:schemeClr val="bg1">
                  <a:lumMod val="95000"/>
                  <a:lumOff val="5000"/>
                </a:schemeClr>
              </a:gs>
              <a:gs pos="47000">
                <a:schemeClr val="accent1">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r>
              <a:rPr lang="en-US" sz="2800" dirty="0"/>
              <a:t>03</a:t>
            </a:r>
          </a:p>
          <a:p>
            <a:pPr algn="ctr"/>
            <a:endParaRPr lang="en-US" dirty="0"/>
          </a:p>
          <a:p>
            <a:pPr algn="ctr"/>
            <a:endParaRPr lang="en-US" dirty="0"/>
          </a:p>
          <a:p>
            <a:pPr algn="ctr"/>
            <a:r>
              <a:rPr lang="en-US" sz="2400" dirty="0"/>
              <a:t>Phase 3:</a:t>
            </a:r>
          </a:p>
          <a:p>
            <a:pPr algn="ctr"/>
            <a:r>
              <a:rPr lang="en-US" sz="2400" dirty="0"/>
              <a:t>Tweaking</a:t>
            </a:r>
          </a:p>
          <a:p>
            <a:pPr algn="ctr"/>
            <a:endParaRPr lang="en-US" dirty="0"/>
          </a:p>
          <a:p>
            <a:pPr algn="ctr"/>
            <a:endParaRPr lang="en-US" dirty="0"/>
          </a:p>
          <a:p>
            <a:pPr algn="ctr"/>
            <a:endParaRPr lang="en-US" dirty="0"/>
          </a:p>
          <a:p>
            <a:pPr algn="ctr"/>
            <a:endParaRPr lang="en-US" dirty="0"/>
          </a:p>
        </p:txBody>
      </p:sp>
      <p:sp>
        <p:nvSpPr>
          <p:cNvPr id="8" name="Scroll: Vertical 7">
            <a:extLst>
              <a:ext uri="{FF2B5EF4-FFF2-40B4-BE49-F238E27FC236}">
                <a16:creationId xmlns:a16="http://schemas.microsoft.com/office/drawing/2014/main" id="{1DFCCEBD-FA92-4D88-94A2-58BC91699786}"/>
              </a:ext>
            </a:extLst>
          </p:cNvPr>
          <p:cNvSpPr/>
          <p:nvPr/>
        </p:nvSpPr>
        <p:spPr>
          <a:xfrm>
            <a:off x="9015514" y="2656114"/>
            <a:ext cx="3103085" cy="3198586"/>
          </a:xfrm>
          <a:prstGeom prst="verticalScroll">
            <a:avLst/>
          </a:prstGeom>
          <a:gradFill>
            <a:gsLst>
              <a:gs pos="7000">
                <a:schemeClr val="accent2">
                  <a:lumMod val="60000"/>
                  <a:lumOff val="40000"/>
                </a:schemeClr>
              </a:gs>
              <a:gs pos="83000">
                <a:schemeClr val="bg1">
                  <a:lumMod val="75000"/>
                  <a:lumOff val="25000"/>
                </a:schemeClr>
              </a:gs>
              <a:gs pos="94000">
                <a:schemeClr val="bg1">
                  <a:lumMod val="95000"/>
                  <a:lumOff val="5000"/>
                </a:schemeClr>
              </a:gs>
              <a:gs pos="47000">
                <a:schemeClr val="accent1">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endParaRPr lang="en-US" sz="2800" dirty="0"/>
          </a:p>
          <a:p>
            <a:pPr algn="ctr"/>
            <a:r>
              <a:rPr lang="en-US" sz="2800" dirty="0"/>
              <a:t>04</a:t>
            </a:r>
          </a:p>
          <a:p>
            <a:pPr algn="ctr"/>
            <a:endParaRPr lang="en-US" dirty="0"/>
          </a:p>
          <a:p>
            <a:pPr algn="ctr"/>
            <a:endParaRPr lang="en-US" dirty="0"/>
          </a:p>
          <a:p>
            <a:pPr algn="ctr"/>
            <a:r>
              <a:rPr lang="en-US" sz="2400" dirty="0"/>
              <a:t>Phase 4:</a:t>
            </a:r>
          </a:p>
          <a:p>
            <a:pPr algn="ctr"/>
            <a:r>
              <a:rPr lang="en-US" sz="2400" dirty="0"/>
              <a:t>Final Draft/</a:t>
            </a:r>
          </a:p>
          <a:p>
            <a:pPr algn="ctr"/>
            <a:r>
              <a:rPr lang="en-US" sz="2400" dirty="0"/>
              <a:t>Sources</a:t>
            </a:r>
          </a:p>
          <a:p>
            <a:pPr algn="ctr"/>
            <a:endParaRPr lang="en-US" sz="2400" dirty="0"/>
          </a:p>
          <a:p>
            <a:pPr algn="ctr"/>
            <a:endParaRPr lang="en-US" dirty="0"/>
          </a:p>
          <a:p>
            <a:pPr algn="ctr"/>
            <a:endParaRPr lang="en-US" dirty="0"/>
          </a:p>
          <a:p>
            <a:pPr algn="ctr"/>
            <a:endParaRPr lang="en-US" dirty="0"/>
          </a:p>
        </p:txBody>
      </p:sp>
    </p:spTree>
    <p:extLst>
      <p:ext uri="{BB962C8B-B14F-4D97-AF65-F5344CB8AC3E}">
        <p14:creationId xmlns:p14="http://schemas.microsoft.com/office/powerpoint/2010/main" val="1770140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62000">
              <a:schemeClr val="tx1">
                <a:lumMod val="85000"/>
              </a:schemeClr>
            </a:gs>
            <a:gs pos="83000">
              <a:schemeClr val="bg1">
                <a:lumMod val="95000"/>
                <a:lumOff val="5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19374-F3B9-4345-927C-58DB2378E9F1}"/>
              </a:ext>
            </a:extLst>
          </p:cNvPr>
          <p:cNvSpPr>
            <a:spLocks noGrp="1"/>
          </p:cNvSpPr>
          <p:nvPr>
            <p:ph type="title"/>
          </p:nvPr>
        </p:nvSpPr>
        <p:spPr>
          <a:xfrm>
            <a:off x="119086" y="119085"/>
            <a:ext cx="5454400" cy="773544"/>
          </a:xfrm>
        </p:spPr>
        <p:txBody>
          <a:bodyPr>
            <a:normAutofit fontScale="90000"/>
          </a:bodyPr>
          <a:lstStyle/>
          <a:p>
            <a:r>
              <a:rPr lang="en-US" dirty="0"/>
              <a:t>Phase 1: Research</a:t>
            </a:r>
            <a:br>
              <a:rPr lang="en-US" dirty="0"/>
            </a:br>
            <a:br>
              <a:rPr lang="en-US" sz="1800" dirty="0"/>
            </a:br>
            <a:br>
              <a:rPr lang="en-US" sz="1800" dirty="0"/>
            </a:br>
            <a:endParaRPr lang="en-US" dirty="0"/>
          </a:p>
        </p:txBody>
      </p:sp>
      <p:sp>
        <p:nvSpPr>
          <p:cNvPr id="4" name="TextBox 3">
            <a:extLst>
              <a:ext uri="{FF2B5EF4-FFF2-40B4-BE49-F238E27FC236}">
                <a16:creationId xmlns:a16="http://schemas.microsoft.com/office/drawing/2014/main" id="{338D0274-A2DD-4488-B76D-37068CD1ED1A}"/>
              </a:ext>
            </a:extLst>
          </p:cNvPr>
          <p:cNvSpPr txBox="1"/>
          <p:nvPr/>
        </p:nvSpPr>
        <p:spPr>
          <a:xfrm>
            <a:off x="417285" y="1219199"/>
            <a:ext cx="11357429" cy="707886"/>
          </a:xfrm>
          <a:prstGeom prst="rect">
            <a:avLst/>
          </a:prstGeom>
          <a:noFill/>
        </p:spPr>
        <p:txBody>
          <a:bodyPr wrap="square" rtlCol="0">
            <a:spAutoFit/>
          </a:bodyPr>
          <a:lstStyle/>
          <a:p>
            <a:pPr algn="ctr"/>
            <a:r>
              <a:rPr lang="en-US" sz="4000" dirty="0"/>
              <a:t>Word List </a:t>
            </a:r>
          </a:p>
        </p:txBody>
      </p:sp>
      <p:sp>
        <p:nvSpPr>
          <p:cNvPr id="5" name="TextBox 4">
            <a:extLst>
              <a:ext uri="{FF2B5EF4-FFF2-40B4-BE49-F238E27FC236}">
                <a16:creationId xmlns:a16="http://schemas.microsoft.com/office/drawing/2014/main" id="{873B69FA-A8FB-467A-94DE-7835E4C23145}"/>
              </a:ext>
            </a:extLst>
          </p:cNvPr>
          <p:cNvSpPr txBox="1"/>
          <p:nvPr/>
        </p:nvSpPr>
        <p:spPr>
          <a:xfrm>
            <a:off x="417285" y="2233972"/>
            <a:ext cx="3337630" cy="7078861"/>
          </a:xfrm>
          <a:prstGeom prst="rect">
            <a:avLst/>
          </a:prstGeom>
          <a:noFill/>
        </p:spPr>
        <p:txBody>
          <a:bodyPr wrap="square" rtlCol="0">
            <a:spAutoFit/>
          </a:bodyPr>
          <a:lstStyle/>
          <a:p>
            <a:pPr algn="ctr"/>
            <a:r>
              <a:rPr lang="en-US" sz="3200" dirty="0"/>
              <a:t>Mind</a:t>
            </a:r>
          </a:p>
          <a:p>
            <a:r>
              <a:rPr lang="en-US" sz="2400" dirty="0"/>
              <a:t>“Good”                “Bad”</a:t>
            </a:r>
          </a:p>
          <a:p>
            <a:endParaRPr lang="en-US" sz="2400" dirty="0"/>
          </a:p>
          <a:p>
            <a:r>
              <a:rPr lang="en-US" sz="2000" dirty="0"/>
              <a:t>Funny                  Spastic</a:t>
            </a:r>
          </a:p>
          <a:p>
            <a:r>
              <a:rPr lang="en-US" sz="2000" dirty="0"/>
              <a:t>Smart                  Self-doubt</a:t>
            </a:r>
          </a:p>
          <a:p>
            <a:r>
              <a:rPr lang="en-US" sz="2000" dirty="0"/>
              <a:t>Curious              Anxious</a:t>
            </a:r>
          </a:p>
          <a:p>
            <a:r>
              <a:rPr lang="en-US" sz="2000" dirty="0"/>
              <a:t>Active                 Tangential</a:t>
            </a:r>
          </a:p>
          <a:p>
            <a:r>
              <a:rPr lang="en-US" sz="2000" dirty="0"/>
              <a:t>Visual                  Paranoid</a:t>
            </a:r>
          </a:p>
          <a:p>
            <a:r>
              <a:rPr lang="en-US" sz="2000" dirty="0"/>
              <a:t>Hands-on           Follower</a:t>
            </a:r>
          </a:p>
          <a:p>
            <a:r>
              <a:rPr lang="en-US" sz="2000" dirty="0"/>
              <a:t>Prepared           Overthinker</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10" name="Straight Connector 9">
            <a:extLst>
              <a:ext uri="{FF2B5EF4-FFF2-40B4-BE49-F238E27FC236}">
                <a16:creationId xmlns:a16="http://schemas.microsoft.com/office/drawing/2014/main" id="{5AC74C09-8D77-4CEB-87D9-D1F0CB8802D2}"/>
              </a:ext>
            </a:extLst>
          </p:cNvPr>
          <p:cNvCxnSpPr/>
          <p:nvPr/>
        </p:nvCxnSpPr>
        <p:spPr>
          <a:xfrm>
            <a:off x="420257" y="2728686"/>
            <a:ext cx="3334658" cy="0"/>
          </a:xfrm>
          <a:prstGeom prst="line">
            <a:avLst/>
          </a:prstGeom>
          <a:ln>
            <a:solidFill>
              <a:schemeClr val="bg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D2BC4255-55E5-4C7C-AF4C-53876694833F}"/>
              </a:ext>
            </a:extLst>
          </p:cNvPr>
          <p:cNvCxnSpPr/>
          <p:nvPr/>
        </p:nvCxnSpPr>
        <p:spPr>
          <a:xfrm>
            <a:off x="417285" y="3184321"/>
            <a:ext cx="3337630"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148E7EC3-2BB5-4CE8-874A-E34EA613EF26}"/>
              </a:ext>
            </a:extLst>
          </p:cNvPr>
          <p:cNvCxnSpPr/>
          <p:nvPr/>
        </p:nvCxnSpPr>
        <p:spPr>
          <a:xfrm>
            <a:off x="2068286" y="2728686"/>
            <a:ext cx="0" cy="515257"/>
          </a:xfrm>
          <a:prstGeom prst="line">
            <a:avLst/>
          </a:prstGeom>
        </p:spPr>
        <p:style>
          <a:lnRef idx="2">
            <a:schemeClr val="accent6"/>
          </a:lnRef>
          <a:fillRef idx="0">
            <a:schemeClr val="accent6"/>
          </a:fillRef>
          <a:effectRef idx="1">
            <a:schemeClr val="accent6"/>
          </a:effectRef>
          <a:fontRef idx="minor">
            <a:schemeClr val="tx1"/>
          </a:fontRef>
        </p:style>
      </p:cxnSp>
      <p:sp>
        <p:nvSpPr>
          <p:cNvPr id="20" name="TextBox 19">
            <a:extLst>
              <a:ext uri="{FF2B5EF4-FFF2-40B4-BE49-F238E27FC236}">
                <a16:creationId xmlns:a16="http://schemas.microsoft.com/office/drawing/2014/main" id="{DD434EFE-F8A4-4FC9-B537-F2BCD6C3A655}"/>
              </a:ext>
            </a:extLst>
          </p:cNvPr>
          <p:cNvSpPr txBox="1"/>
          <p:nvPr/>
        </p:nvSpPr>
        <p:spPr>
          <a:xfrm>
            <a:off x="4372428" y="2233972"/>
            <a:ext cx="3337630" cy="7078861"/>
          </a:xfrm>
          <a:prstGeom prst="rect">
            <a:avLst/>
          </a:prstGeom>
          <a:noFill/>
        </p:spPr>
        <p:txBody>
          <a:bodyPr wrap="square" rtlCol="0">
            <a:spAutoFit/>
          </a:bodyPr>
          <a:lstStyle/>
          <a:p>
            <a:pPr algn="ctr"/>
            <a:r>
              <a:rPr lang="en-US" sz="3200" dirty="0"/>
              <a:t>Body</a:t>
            </a:r>
          </a:p>
          <a:p>
            <a:r>
              <a:rPr lang="en-US" sz="2400" dirty="0"/>
              <a:t>“Good”                “Bad”</a:t>
            </a:r>
          </a:p>
          <a:p>
            <a:endParaRPr lang="en-US" sz="2400" dirty="0"/>
          </a:p>
          <a:p>
            <a:r>
              <a:rPr lang="en-US" sz="2000" dirty="0"/>
              <a:t>Short                          Short</a:t>
            </a:r>
          </a:p>
          <a:p>
            <a:r>
              <a:rPr lang="en-US" sz="2000" dirty="0"/>
              <a:t>Curvy                         Curvy</a:t>
            </a:r>
          </a:p>
          <a:p>
            <a:r>
              <a:rPr lang="en-US" sz="2000" dirty="0"/>
              <a:t>Active                        Tired</a:t>
            </a:r>
          </a:p>
          <a:p>
            <a:pPr algn="ctr"/>
            <a:r>
              <a:rPr lang="en-US" sz="2000" dirty="0"/>
              <a:t> Cold-natured                              </a:t>
            </a:r>
          </a:p>
          <a:p>
            <a:pPr algn="ctr"/>
            <a:r>
              <a:rPr lang="en-US" sz="2000" dirty="0"/>
              <a:t>Gesticulating </a:t>
            </a:r>
          </a:p>
          <a:p>
            <a:pPr algn="ctr"/>
            <a:r>
              <a:rPr lang="en-US" sz="2000" dirty="0"/>
              <a:t>Horseshoe</a:t>
            </a:r>
          </a:p>
          <a:p>
            <a:r>
              <a:rPr lang="en-US" sz="2000" dirty="0"/>
              <a:t>Afro-Indigenous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21" name="Straight Connector 20">
            <a:extLst>
              <a:ext uri="{FF2B5EF4-FFF2-40B4-BE49-F238E27FC236}">
                <a16:creationId xmlns:a16="http://schemas.microsoft.com/office/drawing/2014/main" id="{E38D414E-E118-4993-A8C3-DA60F9E55574}"/>
              </a:ext>
            </a:extLst>
          </p:cNvPr>
          <p:cNvCxnSpPr/>
          <p:nvPr/>
        </p:nvCxnSpPr>
        <p:spPr>
          <a:xfrm>
            <a:off x="4262257" y="2764971"/>
            <a:ext cx="3334658" cy="0"/>
          </a:xfrm>
          <a:prstGeom prst="line">
            <a:avLst/>
          </a:prstGeom>
          <a:ln>
            <a:solidFill>
              <a:schemeClr val="bg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2" name="Straight Connector 21">
            <a:extLst>
              <a:ext uri="{FF2B5EF4-FFF2-40B4-BE49-F238E27FC236}">
                <a16:creationId xmlns:a16="http://schemas.microsoft.com/office/drawing/2014/main" id="{72197500-38BE-4142-80F9-281E4A7E8029}"/>
              </a:ext>
            </a:extLst>
          </p:cNvPr>
          <p:cNvCxnSpPr>
            <a:cxnSpLocks/>
          </p:cNvCxnSpPr>
          <p:nvPr/>
        </p:nvCxnSpPr>
        <p:spPr>
          <a:xfrm>
            <a:off x="6041243" y="2764971"/>
            <a:ext cx="0" cy="478971"/>
          </a:xfrm>
          <a:prstGeom prst="line">
            <a:avLst/>
          </a:prstGeom>
        </p:spPr>
        <p:style>
          <a:lnRef idx="2">
            <a:schemeClr val="accent6"/>
          </a:lnRef>
          <a:fillRef idx="0">
            <a:schemeClr val="accent6"/>
          </a:fillRef>
          <a:effectRef idx="1">
            <a:schemeClr val="accent6"/>
          </a:effectRef>
          <a:fontRef idx="minor">
            <a:schemeClr val="tx1"/>
          </a:fontRef>
        </p:style>
      </p:cxnSp>
      <p:cxnSp>
        <p:nvCxnSpPr>
          <p:cNvPr id="23" name="Straight Connector 22">
            <a:extLst>
              <a:ext uri="{FF2B5EF4-FFF2-40B4-BE49-F238E27FC236}">
                <a16:creationId xmlns:a16="http://schemas.microsoft.com/office/drawing/2014/main" id="{3D805021-F300-43D0-8276-DD327F98429D}"/>
              </a:ext>
            </a:extLst>
          </p:cNvPr>
          <p:cNvCxnSpPr/>
          <p:nvPr/>
        </p:nvCxnSpPr>
        <p:spPr>
          <a:xfrm>
            <a:off x="4259285" y="3184321"/>
            <a:ext cx="3337630" cy="0"/>
          </a:xfrm>
          <a:prstGeom prst="line">
            <a:avLst/>
          </a:prstGeom>
        </p:spPr>
        <p:style>
          <a:lnRef idx="2">
            <a:schemeClr val="accent6"/>
          </a:lnRef>
          <a:fillRef idx="0">
            <a:schemeClr val="accent6"/>
          </a:fillRef>
          <a:effectRef idx="1">
            <a:schemeClr val="accent6"/>
          </a:effectRef>
          <a:fontRef idx="minor">
            <a:schemeClr val="tx1"/>
          </a:fontRef>
        </p:style>
      </p:cxnSp>
      <p:sp>
        <p:nvSpPr>
          <p:cNvPr id="25" name="TextBox 24">
            <a:extLst>
              <a:ext uri="{FF2B5EF4-FFF2-40B4-BE49-F238E27FC236}">
                <a16:creationId xmlns:a16="http://schemas.microsoft.com/office/drawing/2014/main" id="{4CD2F9B9-7F45-45DD-8226-599D3C55A55C}"/>
              </a:ext>
            </a:extLst>
          </p:cNvPr>
          <p:cNvSpPr txBox="1"/>
          <p:nvPr/>
        </p:nvSpPr>
        <p:spPr>
          <a:xfrm>
            <a:off x="8327571" y="2233972"/>
            <a:ext cx="3337630" cy="7386638"/>
          </a:xfrm>
          <a:prstGeom prst="rect">
            <a:avLst/>
          </a:prstGeom>
          <a:noFill/>
        </p:spPr>
        <p:txBody>
          <a:bodyPr wrap="square" rtlCol="0">
            <a:spAutoFit/>
          </a:bodyPr>
          <a:lstStyle/>
          <a:p>
            <a:pPr algn="ctr"/>
            <a:r>
              <a:rPr lang="en-US" sz="3200" dirty="0"/>
              <a:t>Spirit</a:t>
            </a:r>
          </a:p>
          <a:p>
            <a:r>
              <a:rPr lang="en-US" sz="2400" dirty="0"/>
              <a:t>“Good”                “Bad”</a:t>
            </a:r>
          </a:p>
          <a:p>
            <a:pPr algn="ctr"/>
            <a:endParaRPr lang="en-US" sz="2400" dirty="0"/>
          </a:p>
          <a:p>
            <a:r>
              <a:rPr lang="en-US" sz="2000" dirty="0"/>
              <a:t>Open                        Open</a:t>
            </a:r>
          </a:p>
          <a:p>
            <a:pPr algn="ctr"/>
            <a:r>
              <a:rPr lang="en-US" sz="2000" dirty="0"/>
              <a:t>Free</a:t>
            </a:r>
          </a:p>
          <a:p>
            <a:r>
              <a:rPr lang="en-US" sz="2000" dirty="0"/>
              <a:t>Accepting             Confused          </a:t>
            </a:r>
          </a:p>
          <a:p>
            <a:r>
              <a:rPr lang="en-US" sz="2000" dirty="0"/>
              <a:t>Learning                 Lost</a:t>
            </a:r>
          </a:p>
          <a:p>
            <a:pPr algn="ctr"/>
            <a:r>
              <a:rPr lang="en-US" sz="2000" dirty="0"/>
              <a:t>Aquarius</a:t>
            </a:r>
          </a:p>
          <a:p>
            <a:pPr algn="ctr"/>
            <a:r>
              <a:rPr lang="en-US" sz="2000" dirty="0"/>
              <a:t>Horse </a:t>
            </a:r>
          </a:p>
          <a:p>
            <a:r>
              <a:rPr lang="en-US" sz="2000" dirty="0"/>
              <a:t>Guiding hands</a:t>
            </a:r>
          </a:p>
          <a:p>
            <a:endParaRPr lang="en-US" sz="2000"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cxnSp>
        <p:nvCxnSpPr>
          <p:cNvPr id="26" name="Straight Connector 25">
            <a:extLst>
              <a:ext uri="{FF2B5EF4-FFF2-40B4-BE49-F238E27FC236}">
                <a16:creationId xmlns:a16="http://schemas.microsoft.com/office/drawing/2014/main" id="{599B6797-2398-4860-87BD-E66C0C6ACB99}"/>
              </a:ext>
            </a:extLst>
          </p:cNvPr>
          <p:cNvCxnSpPr/>
          <p:nvPr/>
        </p:nvCxnSpPr>
        <p:spPr>
          <a:xfrm>
            <a:off x="8224657" y="2786742"/>
            <a:ext cx="3334658" cy="0"/>
          </a:xfrm>
          <a:prstGeom prst="line">
            <a:avLst/>
          </a:prstGeom>
          <a:ln>
            <a:solidFill>
              <a:schemeClr val="bg1">
                <a:lumMod val="75000"/>
                <a:lumOff val="25000"/>
              </a:schemeClr>
            </a:solidFill>
          </a:ln>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21331AFD-3059-4F2D-BB4A-33CD86CEFE19}"/>
              </a:ext>
            </a:extLst>
          </p:cNvPr>
          <p:cNvCxnSpPr>
            <a:cxnSpLocks/>
          </p:cNvCxnSpPr>
          <p:nvPr/>
        </p:nvCxnSpPr>
        <p:spPr>
          <a:xfrm>
            <a:off x="9996386" y="2786742"/>
            <a:ext cx="0" cy="478971"/>
          </a:xfrm>
          <a:prstGeom prst="line">
            <a:avLst/>
          </a:prstGeom>
        </p:spPr>
        <p:style>
          <a:lnRef idx="2">
            <a:schemeClr val="accent6"/>
          </a:lnRef>
          <a:fillRef idx="0">
            <a:schemeClr val="accent6"/>
          </a:fillRef>
          <a:effectRef idx="1">
            <a:schemeClr val="accent6"/>
          </a:effectRef>
          <a:fontRef idx="minor">
            <a:schemeClr val="tx1"/>
          </a:fontRef>
        </p:style>
      </p:cxnSp>
      <p:cxnSp>
        <p:nvCxnSpPr>
          <p:cNvPr id="28" name="Straight Connector 27">
            <a:extLst>
              <a:ext uri="{FF2B5EF4-FFF2-40B4-BE49-F238E27FC236}">
                <a16:creationId xmlns:a16="http://schemas.microsoft.com/office/drawing/2014/main" id="{8E8EE4A0-9088-4DD7-91CF-BE521D228953}"/>
              </a:ext>
            </a:extLst>
          </p:cNvPr>
          <p:cNvCxnSpPr/>
          <p:nvPr/>
        </p:nvCxnSpPr>
        <p:spPr>
          <a:xfrm>
            <a:off x="8224657" y="3198834"/>
            <a:ext cx="3337630"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15795051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38000">
              <a:schemeClr val="tx1">
                <a:lumMod val="85000"/>
              </a:schemeClr>
            </a:gs>
            <a:gs pos="69000">
              <a:schemeClr val="accent3"/>
            </a:gs>
            <a:gs pos="9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AB67-92DC-47A8-A3F4-A118985F870E}"/>
              </a:ext>
            </a:extLst>
          </p:cNvPr>
          <p:cNvSpPr>
            <a:spLocks noGrp="1"/>
          </p:cNvSpPr>
          <p:nvPr>
            <p:ph type="title"/>
          </p:nvPr>
        </p:nvSpPr>
        <p:spPr>
          <a:xfrm>
            <a:off x="53772" y="75542"/>
            <a:ext cx="11090275" cy="1209600"/>
          </a:xfrm>
        </p:spPr>
        <p:txBody>
          <a:bodyPr/>
          <a:lstStyle/>
          <a:p>
            <a:r>
              <a:rPr lang="en-US" dirty="0"/>
              <a:t>Mind Imagery</a:t>
            </a:r>
          </a:p>
        </p:txBody>
      </p:sp>
      <p:sp>
        <p:nvSpPr>
          <p:cNvPr id="5" name="TextBox 4">
            <a:extLst>
              <a:ext uri="{FF2B5EF4-FFF2-40B4-BE49-F238E27FC236}">
                <a16:creationId xmlns:a16="http://schemas.microsoft.com/office/drawing/2014/main" id="{25502DD2-91C5-4A13-9107-FE7EB9E6D6AA}"/>
              </a:ext>
            </a:extLst>
          </p:cNvPr>
          <p:cNvSpPr txBox="1"/>
          <p:nvPr/>
        </p:nvSpPr>
        <p:spPr>
          <a:xfrm>
            <a:off x="9833429" y="46513"/>
            <a:ext cx="2304799" cy="400110"/>
          </a:xfrm>
          <a:prstGeom prst="rect">
            <a:avLst/>
          </a:prstGeom>
          <a:noFill/>
        </p:spPr>
        <p:txBody>
          <a:bodyPr wrap="square" rtlCol="0">
            <a:spAutoFit/>
          </a:bodyPr>
          <a:lstStyle/>
          <a:p>
            <a:r>
              <a:rPr lang="en-US" sz="2000" dirty="0"/>
              <a:t>Phase 1: Research</a:t>
            </a:r>
          </a:p>
        </p:txBody>
      </p:sp>
      <p:pic>
        <p:nvPicPr>
          <p:cNvPr id="7" name="Picture 6" descr="A picture containing mountain, outdoor, nature, clouds&#10;&#10;Description automatically generated">
            <a:extLst>
              <a:ext uri="{FF2B5EF4-FFF2-40B4-BE49-F238E27FC236}">
                <a16:creationId xmlns:a16="http://schemas.microsoft.com/office/drawing/2014/main" id="{7771229C-C9E4-441F-BC75-318181BEC2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9165" y="1697315"/>
            <a:ext cx="8359063" cy="5085143"/>
          </a:xfrm>
          <a:prstGeom prst="rect">
            <a:avLst/>
          </a:prstGeom>
        </p:spPr>
      </p:pic>
      <p:sp>
        <p:nvSpPr>
          <p:cNvPr id="4" name="Content Placeholder 3">
            <a:extLst>
              <a:ext uri="{FF2B5EF4-FFF2-40B4-BE49-F238E27FC236}">
                <a16:creationId xmlns:a16="http://schemas.microsoft.com/office/drawing/2014/main" id="{0067BFD9-9460-4DC7-89FC-29EAF41CFB75}"/>
              </a:ext>
            </a:extLst>
          </p:cNvPr>
          <p:cNvSpPr>
            <a:spLocks noGrp="1"/>
          </p:cNvSpPr>
          <p:nvPr>
            <p:ph sz="half" idx="2"/>
          </p:nvPr>
        </p:nvSpPr>
        <p:spPr>
          <a:xfrm>
            <a:off x="342138" y="1482338"/>
            <a:ext cx="7291113" cy="5375661"/>
          </a:xfrm>
        </p:spPr>
        <p:txBody>
          <a:bodyPr>
            <a:normAutofit fontScale="85000" lnSpcReduction="10000"/>
          </a:bodyPr>
          <a:lstStyle/>
          <a:p>
            <a:pPr marL="0" indent="0">
              <a:lnSpc>
                <a:spcPct val="100000"/>
              </a:lnSpc>
              <a:buNone/>
            </a:pPr>
            <a:r>
              <a:rPr lang="en-US" sz="4400" dirty="0">
                <a:latin typeface="JasmineUPC" panose="020B0502040204020203" pitchFamily="18" charset="-34"/>
                <a:cs typeface="JasmineUPC" panose="020B0502040204020203" pitchFamily="18" charset="-34"/>
              </a:rPr>
              <a:t>I chose these images for </a:t>
            </a:r>
            <a:r>
              <a:rPr lang="en-US" sz="4500" dirty="0">
                <a:solidFill>
                  <a:schemeClr val="bg1">
                    <a:lumMod val="75000"/>
                    <a:lumOff val="25000"/>
                  </a:schemeClr>
                </a:solidFill>
                <a:latin typeface="JasmineUPC" panose="020B0502040204020203" pitchFamily="18" charset="-34"/>
                <a:cs typeface="JasmineUPC" panose="020B0502040204020203" pitchFamily="18" charset="-34"/>
              </a:rPr>
              <a:t>my mind because it feels </a:t>
            </a:r>
            <a:r>
              <a:rPr lang="en-US" sz="4500" dirty="0">
                <a:latin typeface="JasmineUPC" panose="020B0502040204020203" pitchFamily="18" charset="-34"/>
                <a:cs typeface="JasmineUPC" panose="020B0502040204020203" pitchFamily="18" charset="-34"/>
              </a:rPr>
              <a:t>like an </a:t>
            </a:r>
            <a:r>
              <a:rPr lang="en-US" sz="3300" b="1" dirty="0">
                <a:solidFill>
                  <a:srgbClr val="FFC000"/>
                </a:solidFill>
                <a:latin typeface="+mj-lt"/>
                <a:cs typeface="JasmineUPC" panose="020B0502040204020203" pitchFamily="18" charset="-34"/>
              </a:rPr>
              <a:t>active</a:t>
            </a:r>
            <a:r>
              <a:rPr lang="en-US" sz="3300" b="1" dirty="0">
                <a:solidFill>
                  <a:srgbClr val="C00000"/>
                </a:solidFill>
                <a:latin typeface="+mj-lt"/>
                <a:cs typeface="JasmineUPC" panose="020B0502040204020203" pitchFamily="18" charset="-34"/>
              </a:rPr>
              <a:t> volcano </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ready to go off at all </a:t>
            </a:r>
            <a:r>
              <a:rPr lang="en-US" sz="4400" dirty="0">
                <a:solidFill>
                  <a:schemeClr val="bg1">
                    <a:lumMod val="85000"/>
                    <a:lumOff val="15000"/>
                  </a:schemeClr>
                </a:solidFill>
                <a:latin typeface="JasmineUPC" panose="020B0502040204020203" pitchFamily="18" charset="-34"/>
                <a:cs typeface="JasmineUPC" panose="020B0502040204020203" pitchFamily="18" charset="-34"/>
              </a:rPr>
              <a:t>times. </a:t>
            </a:r>
            <a:r>
              <a:rPr lang="en-US" sz="4400" dirty="0">
                <a:latin typeface="JasmineUPC" panose="020B0502040204020203" pitchFamily="18" charset="-34"/>
                <a:cs typeface="JasmineUPC" panose="020B0502040204020203" pitchFamily="18" charset="-34"/>
              </a:rPr>
              <a:t>If its in a </a:t>
            </a:r>
            <a:r>
              <a:rPr lang="en-US" sz="4400" dirty="0">
                <a:solidFill>
                  <a:srgbClr val="FFC000"/>
                </a:solidFill>
                <a:latin typeface="JasmineUPC" panose="020B0502040204020203" pitchFamily="18" charset="-34"/>
                <a:cs typeface="JasmineUPC" panose="020B0502040204020203" pitchFamily="18" charset="-34"/>
              </a:rPr>
              <a:t>“good” </a:t>
            </a:r>
            <a:r>
              <a:rPr lang="en-US" sz="4400" dirty="0">
                <a:latin typeface="JasmineUPC" panose="020B0502040204020203" pitchFamily="18" charset="-34"/>
                <a:cs typeface="JasmineUPC" panose="020B0502040204020203" pitchFamily="18" charset="-34"/>
              </a:rPr>
              <a:t>way or </a:t>
            </a:r>
            <a:r>
              <a:rPr lang="en-US" sz="4400" dirty="0">
                <a:solidFill>
                  <a:srgbClr val="C00000"/>
                </a:solidFill>
                <a:latin typeface="JasmineUPC" panose="020B0502040204020203" pitchFamily="18" charset="-34"/>
                <a:cs typeface="JasmineUPC" panose="020B0502040204020203" pitchFamily="18" charset="-34"/>
              </a:rPr>
              <a:t>“bad” </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way totally </a:t>
            </a:r>
            <a:r>
              <a:rPr lang="en-US" sz="4400" dirty="0">
                <a:solidFill>
                  <a:schemeClr val="bg1">
                    <a:lumMod val="85000"/>
                    <a:lumOff val="15000"/>
                  </a:schemeClr>
                </a:solidFill>
                <a:latin typeface="JasmineUPC" panose="020B0502040204020203" pitchFamily="18" charset="-34"/>
                <a:cs typeface="JasmineUPC" panose="020B0502040204020203" pitchFamily="18" charset="-34"/>
              </a:rPr>
              <a:t>depends</a:t>
            </a:r>
            <a:r>
              <a:rPr lang="en-US" sz="4400" dirty="0">
                <a:latin typeface="JasmineUPC" panose="020B0502040204020203" pitchFamily="18" charset="-34"/>
                <a:cs typeface="JasmineUPC" panose="020B0502040204020203" pitchFamily="18" charset="-34"/>
              </a:rPr>
              <a:t> on the situation. I deal</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 </a:t>
            </a:r>
            <a:r>
              <a:rPr lang="en-US" sz="4400" dirty="0">
                <a:latin typeface="JasmineUPC" panose="020B0502040204020203" pitchFamily="18" charset="-34"/>
                <a:cs typeface="JasmineUPC" panose="020B0502040204020203" pitchFamily="18" charset="-34"/>
              </a:rPr>
              <a:t>w</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ith really bad </a:t>
            </a:r>
            <a:r>
              <a:rPr lang="en-US" sz="4400" dirty="0">
                <a:solidFill>
                  <a:schemeClr val="bg1">
                    <a:lumMod val="85000"/>
                    <a:lumOff val="15000"/>
                  </a:schemeClr>
                </a:solidFill>
                <a:latin typeface="JasmineUPC" panose="020B0502040204020203" pitchFamily="18" charset="-34"/>
                <a:cs typeface="JasmineUPC" panose="020B0502040204020203" pitchFamily="18" charset="-34"/>
              </a:rPr>
              <a:t>anxiety</a:t>
            </a:r>
            <a:r>
              <a:rPr lang="en-US" sz="4400" dirty="0">
                <a:latin typeface="JasmineUPC" panose="020B0502040204020203" pitchFamily="18" charset="-34"/>
                <a:cs typeface="JasmineUPC" panose="020B0502040204020203" pitchFamily="18" charset="-34"/>
              </a:rPr>
              <a:t> </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and</a:t>
            </a:r>
            <a:r>
              <a:rPr lang="en-US" sz="4400" dirty="0">
                <a:latin typeface="JasmineUPC" panose="020B0502040204020203" pitchFamily="18" charset="-34"/>
                <a:cs typeface="JasmineUPC" panose="020B0502040204020203" pitchFamily="18" charset="-34"/>
              </a:rPr>
              <a:t> the best way I can descri</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be it is try </a:t>
            </a:r>
            <a:r>
              <a:rPr lang="en-US" sz="4400" dirty="0">
                <a:solidFill>
                  <a:schemeClr val="bg1">
                    <a:lumMod val="85000"/>
                    <a:lumOff val="15000"/>
                  </a:schemeClr>
                </a:solidFill>
                <a:latin typeface="JasmineUPC" panose="020B0502040204020203" pitchFamily="18" charset="-34"/>
                <a:cs typeface="JasmineUPC" panose="020B0502040204020203" pitchFamily="18" charset="-34"/>
              </a:rPr>
              <a:t>imagining</a:t>
            </a:r>
            <a:r>
              <a:rPr lang="en-US" sz="4400" dirty="0">
                <a:latin typeface="JasmineUPC" panose="020B0502040204020203" pitchFamily="18" charset="-34"/>
                <a:cs typeface="JasmineUPC" panose="020B0502040204020203" pitchFamily="18" charset="-34"/>
              </a:rPr>
              <a:t> multiple people always re</a:t>
            </a:r>
            <a:r>
              <a:rPr lang="en-US" sz="4400" dirty="0">
                <a:solidFill>
                  <a:schemeClr val="bg1">
                    <a:lumMod val="85000"/>
                    <a:lumOff val="15000"/>
                  </a:schemeClr>
                </a:solidFill>
                <a:latin typeface="JasmineUPC" panose="020B0502040204020203" pitchFamily="18" charset="-34"/>
                <a:cs typeface="JasmineUPC" panose="020B0502040204020203" pitchFamily="18" charset="-34"/>
              </a:rPr>
              <a:t>aching</a:t>
            </a:r>
            <a:r>
              <a:rPr lang="en-US" sz="4400" dirty="0">
                <a:latin typeface="JasmineUPC" panose="020B0502040204020203" pitchFamily="18" charset="-34"/>
                <a:cs typeface="JasmineUPC" panose="020B0502040204020203" pitchFamily="18" charset="-34"/>
              </a:rPr>
              <a:t> </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out for </a:t>
            </a:r>
            <a:r>
              <a:rPr lang="en-US" sz="4600" dirty="0">
                <a:solidFill>
                  <a:schemeClr val="bg1">
                    <a:lumMod val="85000"/>
                    <a:lumOff val="15000"/>
                  </a:schemeClr>
                </a:solidFill>
                <a:latin typeface="JasmineUPC" panose="020B0502040204020203" pitchFamily="18" charset="-34"/>
                <a:cs typeface="JasmineUPC" panose="020B0502040204020203" pitchFamily="18" charset="-34"/>
              </a:rPr>
              <a:t>you needing </a:t>
            </a:r>
            <a:r>
              <a:rPr lang="en-US" sz="4600" dirty="0">
                <a:latin typeface="JasmineUPC" panose="020B0502040204020203" pitchFamily="18" charset="-34"/>
                <a:cs typeface="JasmineUPC" panose="020B0502040204020203" pitchFamily="18" charset="-34"/>
              </a:rPr>
              <a:t>something but you </a:t>
            </a:r>
            <a:r>
              <a:rPr lang="en-US" sz="4400" dirty="0">
                <a:latin typeface="JasmineUPC" panose="020B0502040204020203" pitchFamily="18" charset="-34"/>
                <a:cs typeface="JasmineUPC" panose="020B0502040204020203" pitchFamily="18" charset="-34"/>
              </a:rPr>
              <a:t>being </a:t>
            </a:r>
            <a:r>
              <a:rPr lang="en-US" sz="4400" dirty="0">
                <a:solidFill>
                  <a:schemeClr val="bg1">
                    <a:lumMod val="75000"/>
                    <a:lumOff val="25000"/>
                  </a:schemeClr>
                </a:solidFill>
                <a:latin typeface="JasmineUPC" panose="020B0502040204020203" pitchFamily="18" charset="-34"/>
                <a:cs typeface="JasmineUPC" panose="020B0502040204020203" pitchFamily="18" charset="-34"/>
              </a:rPr>
              <a:t>unable to </a:t>
            </a:r>
            <a:r>
              <a:rPr lang="en-US" sz="4400" dirty="0">
                <a:solidFill>
                  <a:schemeClr val="bg1">
                    <a:lumMod val="85000"/>
                    <a:lumOff val="15000"/>
                  </a:schemeClr>
                </a:solidFill>
                <a:latin typeface="JasmineUPC" panose="020B0502040204020203" pitchFamily="18" charset="-34"/>
                <a:cs typeface="JasmineUPC" panose="020B0502040204020203" pitchFamily="18" charset="-34"/>
              </a:rPr>
              <a:t>help. The</a:t>
            </a:r>
            <a:r>
              <a:rPr lang="en-US" sz="4400" dirty="0">
                <a:latin typeface="JasmineUPC" panose="020B0502040204020203" pitchFamily="18" charset="-34"/>
                <a:cs typeface="JasmineUPC" panose="020B0502040204020203" pitchFamily="18" charset="-34"/>
              </a:rPr>
              <a:t> </a:t>
            </a:r>
            <a:r>
              <a:rPr lang="en-US" sz="3300" b="1" dirty="0">
                <a:solidFill>
                  <a:srgbClr val="C00000"/>
                </a:solidFill>
                <a:latin typeface="+mj-lt"/>
                <a:cs typeface="JasmineUPC" panose="020B0502040204020203" pitchFamily="18" charset="-34"/>
              </a:rPr>
              <a:t>pressure of a thousand strangers </a:t>
            </a:r>
            <a:r>
              <a:rPr lang="en-US" sz="4400" dirty="0">
                <a:latin typeface="JasmineUPC" panose="020B0502040204020203" pitchFamily="18" charset="-34"/>
                <a:cs typeface="JasmineUPC" panose="020B0502040204020203" pitchFamily="18" charset="-34"/>
              </a:rPr>
              <a:t>plus my already </a:t>
            </a:r>
            <a:r>
              <a:rPr lang="en-US" sz="3300" b="1" dirty="0">
                <a:solidFill>
                  <a:srgbClr val="FFC000"/>
                </a:solidFill>
                <a:latin typeface="+mj-lt"/>
                <a:cs typeface="JasmineUPC" panose="020B0502040204020203" pitchFamily="18" charset="-34"/>
              </a:rPr>
              <a:t>very active mind </a:t>
            </a:r>
            <a:r>
              <a:rPr lang="en-US" sz="4400" dirty="0">
                <a:latin typeface="JasmineUPC" panose="020B0502040204020203" pitchFamily="18" charset="-34"/>
                <a:cs typeface="JasmineUPC" panose="020B0502040204020203" pitchFamily="18" charset="-34"/>
              </a:rPr>
              <a:t>gives way to its own version of the Mt. Saint Helens eruption.</a:t>
            </a:r>
          </a:p>
        </p:txBody>
      </p:sp>
    </p:spTree>
    <p:extLst>
      <p:ext uri="{BB962C8B-B14F-4D97-AF65-F5344CB8AC3E}">
        <p14:creationId xmlns:p14="http://schemas.microsoft.com/office/powerpoint/2010/main" val="159647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38000">
              <a:schemeClr val="tx1">
                <a:lumMod val="85000"/>
              </a:schemeClr>
            </a:gs>
            <a:gs pos="69000">
              <a:schemeClr val="accent3"/>
            </a:gs>
            <a:gs pos="9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AB67-92DC-47A8-A3F4-A118985F870E}"/>
              </a:ext>
            </a:extLst>
          </p:cNvPr>
          <p:cNvSpPr>
            <a:spLocks noGrp="1"/>
          </p:cNvSpPr>
          <p:nvPr>
            <p:ph type="title"/>
          </p:nvPr>
        </p:nvSpPr>
        <p:spPr>
          <a:xfrm>
            <a:off x="53772" y="75542"/>
            <a:ext cx="11090275" cy="1209600"/>
          </a:xfrm>
        </p:spPr>
        <p:txBody>
          <a:bodyPr/>
          <a:lstStyle/>
          <a:p>
            <a:r>
              <a:rPr lang="en-US" dirty="0"/>
              <a:t>Mind Imagery/</a:t>
            </a:r>
            <a:r>
              <a:rPr lang="en-US" dirty="0" err="1"/>
              <a:t>Inspo</a:t>
            </a:r>
            <a:endParaRPr lang="en-US" dirty="0"/>
          </a:p>
        </p:txBody>
      </p:sp>
      <p:pic>
        <p:nvPicPr>
          <p:cNvPr id="7" name="Content Placeholder 6">
            <a:extLst>
              <a:ext uri="{FF2B5EF4-FFF2-40B4-BE49-F238E27FC236}">
                <a16:creationId xmlns:a16="http://schemas.microsoft.com/office/drawing/2014/main" id="{6DA17990-5460-4024-A63E-226EF9F50A26}"/>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6236" y="897757"/>
            <a:ext cx="5437188" cy="3778846"/>
          </a:xfrm>
        </p:spPr>
      </p:pic>
      <p:pic>
        <p:nvPicPr>
          <p:cNvPr id="9" name="Content Placeholder 8" descr="Diagram&#10;&#10;Description automatically generated">
            <a:extLst>
              <a:ext uri="{FF2B5EF4-FFF2-40B4-BE49-F238E27FC236}">
                <a16:creationId xmlns:a16="http://schemas.microsoft.com/office/drawing/2014/main" id="{33AA1FED-1E48-4537-A019-DAC335471E9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425752" y="4964590"/>
            <a:ext cx="2524125" cy="1809750"/>
          </a:xfrm>
        </p:spPr>
      </p:pic>
      <p:sp>
        <p:nvSpPr>
          <p:cNvPr id="5" name="TextBox 4">
            <a:extLst>
              <a:ext uri="{FF2B5EF4-FFF2-40B4-BE49-F238E27FC236}">
                <a16:creationId xmlns:a16="http://schemas.microsoft.com/office/drawing/2014/main" id="{25502DD2-91C5-4A13-9107-FE7EB9E6D6AA}"/>
              </a:ext>
            </a:extLst>
          </p:cNvPr>
          <p:cNvSpPr txBox="1"/>
          <p:nvPr/>
        </p:nvSpPr>
        <p:spPr>
          <a:xfrm>
            <a:off x="9833429" y="46513"/>
            <a:ext cx="2304799" cy="400110"/>
          </a:xfrm>
          <a:prstGeom prst="rect">
            <a:avLst/>
          </a:prstGeom>
          <a:noFill/>
        </p:spPr>
        <p:txBody>
          <a:bodyPr wrap="square" rtlCol="0">
            <a:spAutoFit/>
          </a:bodyPr>
          <a:lstStyle/>
          <a:p>
            <a:r>
              <a:rPr lang="en-US" sz="2000" dirty="0"/>
              <a:t>Phase 1: Research</a:t>
            </a:r>
          </a:p>
        </p:txBody>
      </p:sp>
      <p:pic>
        <p:nvPicPr>
          <p:cNvPr id="11" name="Picture 10" descr="A picture containing diagram&#10;&#10;Description automatically generated">
            <a:extLst>
              <a:ext uri="{FF2B5EF4-FFF2-40B4-BE49-F238E27FC236}">
                <a16:creationId xmlns:a16="http://schemas.microsoft.com/office/drawing/2014/main" id="{4FC12672-1A76-45CF-B1A9-A6EFC60EFCE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4177" y="4653489"/>
            <a:ext cx="2066925" cy="2247900"/>
          </a:xfrm>
          <a:prstGeom prst="rect">
            <a:avLst/>
          </a:prstGeom>
        </p:spPr>
      </p:pic>
      <p:pic>
        <p:nvPicPr>
          <p:cNvPr id="13" name="Picture 12" descr="A picture containing plant&#10;&#10;Description automatically generated">
            <a:extLst>
              <a:ext uri="{FF2B5EF4-FFF2-40B4-BE49-F238E27FC236}">
                <a16:creationId xmlns:a16="http://schemas.microsoft.com/office/drawing/2014/main" id="{E9138F5C-D2B5-49CF-9116-F6F43657B3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5456" y="1889488"/>
            <a:ext cx="2028825" cy="2247900"/>
          </a:xfrm>
          <a:prstGeom prst="rect">
            <a:avLst/>
          </a:prstGeom>
        </p:spPr>
      </p:pic>
      <p:pic>
        <p:nvPicPr>
          <p:cNvPr id="15" name="Picture 14">
            <a:extLst>
              <a:ext uri="{FF2B5EF4-FFF2-40B4-BE49-F238E27FC236}">
                <a16:creationId xmlns:a16="http://schemas.microsoft.com/office/drawing/2014/main" id="{06A6E936-30F1-4AF9-8A92-5BB1D89D864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89057" y="897757"/>
            <a:ext cx="2247900" cy="4067175"/>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12FAB2FC-5179-47D4-A665-E46B84D68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4187" y="4610099"/>
            <a:ext cx="1621113" cy="2247901"/>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20B26A66-FD14-47F8-BBD0-DC0CC3ABE1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97000" y="4610099"/>
            <a:ext cx="1573119" cy="2247901"/>
          </a:xfrm>
          <a:prstGeom prst="rect">
            <a:avLst/>
          </a:prstGeom>
        </p:spPr>
      </p:pic>
      <p:pic>
        <p:nvPicPr>
          <p:cNvPr id="21" name="Picture 20" descr="A picture containing map&#10;&#10;Description automatically generated">
            <a:extLst>
              <a:ext uri="{FF2B5EF4-FFF2-40B4-BE49-F238E27FC236}">
                <a16:creationId xmlns:a16="http://schemas.microsoft.com/office/drawing/2014/main" id="{7C487072-B05A-4A6A-8C9C-9233F7AD43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3393" y="407091"/>
            <a:ext cx="2095500" cy="2181225"/>
          </a:xfrm>
          <a:prstGeom prst="rect">
            <a:avLst/>
          </a:prstGeom>
        </p:spPr>
      </p:pic>
      <p:pic>
        <p:nvPicPr>
          <p:cNvPr id="23" name="Picture 22" descr="A picture containing text, vector graphics&#10;&#10;Description automatically generated">
            <a:extLst>
              <a:ext uri="{FF2B5EF4-FFF2-40B4-BE49-F238E27FC236}">
                <a16:creationId xmlns:a16="http://schemas.microsoft.com/office/drawing/2014/main" id="{A0551C2D-A3B9-4683-BE4B-80D3A3A2D9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09032" y="2686404"/>
            <a:ext cx="1954774" cy="1923695"/>
          </a:xfrm>
          <a:prstGeom prst="rect">
            <a:avLst/>
          </a:prstGeom>
        </p:spPr>
      </p:pic>
    </p:spTree>
    <p:extLst>
      <p:ext uri="{BB962C8B-B14F-4D97-AF65-F5344CB8AC3E}">
        <p14:creationId xmlns:p14="http://schemas.microsoft.com/office/powerpoint/2010/main" val="7414883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38000">
              <a:schemeClr val="tx1">
                <a:lumMod val="85000"/>
              </a:schemeClr>
            </a:gs>
            <a:gs pos="69000">
              <a:schemeClr val="accent3"/>
            </a:gs>
            <a:gs pos="9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AB67-92DC-47A8-A3F4-A118985F870E}"/>
              </a:ext>
            </a:extLst>
          </p:cNvPr>
          <p:cNvSpPr>
            <a:spLocks noGrp="1"/>
          </p:cNvSpPr>
          <p:nvPr>
            <p:ph type="title"/>
          </p:nvPr>
        </p:nvSpPr>
        <p:spPr>
          <a:xfrm>
            <a:off x="53772" y="75542"/>
            <a:ext cx="11090275" cy="1209600"/>
          </a:xfrm>
        </p:spPr>
        <p:txBody>
          <a:bodyPr/>
          <a:lstStyle/>
          <a:p>
            <a:r>
              <a:rPr lang="en-US" dirty="0"/>
              <a:t>Body Imagery</a:t>
            </a:r>
          </a:p>
        </p:txBody>
      </p:sp>
      <p:sp>
        <p:nvSpPr>
          <p:cNvPr id="5" name="TextBox 4">
            <a:extLst>
              <a:ext uri="{FF2B5EF4-FFF2-40B4-BE49-F238E27FC236}">
                <a16:creationId xmlns:a16="http://schemas.microsoft.com/office/drawing/2014/main" id="{25502DD2-91C5-4A13-9107-FE7EB9E6D6AA}"/>
              </a:ext>
            </a:extLst>
          </p:cNvPr>
          <p:cNvSpPr txBox="1"/>
          <p:nvPr/>
        </p:nvSpPr>
        <p:spPr>
          <a:xfrm>
            <a:off x="9833429" y="46513"/>
            <a:ext cx="2304799" cy="400110"/>
          </a:xfrm>
          <a:prstGeom prst="rect">
            <a:avLst/>
          </a:prstGeom>
          <a:noFill/>
        </p:spPr>
        <p:txBody>
          <a:bodyPr wrap="square" rtlCol="0">
            <a:spAutoFit/>
          </a:bodyPr>
          <a:lstStyle/>
          <a:p>
            <a:r>
              <a:rPr lang="en-US" sz="2000" dirty="0"/>
              <a:t>Phase 1: Research</a:t>
            </a:r>
          </a:p>
        </p:txBody>
      </p:sp>
      <p:pic>
        <p:nvPicPr>
          <p:cNvPr id="8" name="Picture 7" descr="A picture containing wave, water, surfing&#10;&#10;Description automatically generated">
            <a:extLst>
              <a:ext uri="{FF2B5EF4-FFF2-40B4-BE49-F238E27FC236}">
                <a16:creationId xmlns:a16="http://schemas.microsoft.com/office/drawing/2014/main" id="{5D2F7BD2-89B9-418A-B785-FB43066C8EED}"/>
              </a:ext>
            </a:extLst>
          </p:cNvPr>
          <p:cNvPicPr>
            <a:picLocks noChangeAspect="1"/>
          </p:cNvPicPr>
          <p:nvPr/>
        </p:nvPicPr>
        <p:blipFill>
          <a:blip r:embed="rId2">
            <a:alphaModFix amt="70000"/>
            <a:extLst>
              <a:ext uri="{BEBA8EAE-BF5A-486C-A8C5-ECC9F3942E4B}">
                <a14:imgProps xmlns:a14="http://schemas.microsoft.com/office/drawing/2010/main">
                  <a14:imgLayer r:embed="rId3">
                    <a14:imgEffect>
                      <a14:sharpenSoften amount="15000"/>
                    </a14:imgEffect>
                    <a14:imgEffect>
                      <a14:colorTemperature colorTemp="6526"/>
                    </a14:imgEffect>
                    <a14:imgEffect>
                      <a14:saturation sat="110000"/>
                    </a14:imgEffect>
                    <a14:imgEffect>
                      <a14:brightnessContrast bright="5000" contrast="3000"/>
                    </a14:imgEffect>
                  </a14:imgLayer>
                </a14:imgProps>
              </a:ext>
              <a:ext uri="{28A0092B-C50C-407E-A947-70E740481C1C}">
                <a14:useLocalDpi xmlns:a14="http://schemas.microsoft.com/office/drawing/2010/main" val="0"/>
              </a:ext>
            </a:extLst>
          </a:blip>
          <a:stretch>
            <a:fillRect/>
          </a:stretch>
        </p:blipFill>
        <p:spPr>
          <a:xfrm>
            <a:off x="4746552" y="1560443"/>
            <a:ext cx="7391676" cy="5297556"/>
          </a:xfrm>
          <a:prstGeom prst="rect">
            <a:avLst/>
          </a:prstGeom>
          <a:solidFill>
            <a:schemeClr val="bg2">
              <a:lumMod val="65000"/>
              <a:lumOff val="35000"/>
            </a:schemeClr>
          </a:solidFill>
        </p:spPr>
      </p:pic>
      <p:sp>
        <p:nvSpPr>
          <p:cNvPr id="6" name="Content Placeholder 3">
            <a:extLst>
              <a:ext uri="{FF2B5EF4-FFF2-40B4-BE49-F238E27FC236}">
                <a16:creationId xmlns:a16="http://schemas.microsoft.com/office/drawing/2014/main" id="{E53A3EAC-749A-4271-B4CD-BD93137FC74E}"/>
              </a:ext>
            </a:extLst>
          </p:cNvPr>
          <p:cNvSpPr>
            <a:spLocks noGrp="1"/>
          </p:cNvSpPr>
          <p:nvPr>
            <p:ph sz="half" idx="1"/>
          </p:nvPr>
        </p:nvSpPr>
        <p:spPr>
          <a:xfrm>
            <a:off x="539750" y="1928813"/>
            <a:ext cx="7391676" cy="4386262"/>
          </a:xfrm>
        </p:spPr>
        <p:txBody>
          <a:bodyPr>
            <a:normAutofit fontScale="85000" lnSpcReduction="20000"/>
          </a:bodyPr>
          <a:lstStyle/>
          <a:p>
            <a:pPr marL="0" indent="0">
              <a:lnSpc>
                <a:spcPct val="100000"/>
              </a:lnSpc>
              <a:buNone/>
            </a:pPr>
            <a:r>
              <a:rPr lang="en-US" sz="4400" dirty="0">
                <a:latin typeface="JasmineUPC" panose="020B0502040204020203" pitchFamily="18" charset="-34"/>
                <a:cs typeface="JasmineUPC" panose="020B0502040204020203" pitchFamily="18" charset="-34"/>
              </a:rPr>
              <a:t>I chose these images for </a:t>
            </a:r>
            <a:r>
              <a:rPr lang="en-US" sz="4500" dirty="0">
                <a:latin typeface="JasmineUPC" panose="020B0502040204020203" pitchFamily="18" charset="-34"/>
                <a:cs typeface="JasmineUPC" panose="020B0502040204020203" pitchFamily="18" charset="-34"/>
              </a:rPr>
              <a:t>my body because for a very long time I have struggled with accepting my appearance and owning my “</a:t>
            </a:r>
            <a:r>
              <a:rPr lang="en-US" sz="3300" b="1" dirty="0">
                <a:solidFill>
                  <a:schemeClr val="accent1">
                    <a:lumMod val="60000"/>
                    <a:lumOff val="40000"/>
                  </a:schemeClr>
                </a:solidFill>
                <a:latin typeface="+mj-lt"/>
                <a:cs typeface="JasmineUPC" panose="020B0502040204020203" pitchFamily="18" charset="-34"/>
              </a:rPr>
              <a:t>identity</a:t>
            </a:r>
            <a:r>
              <a:rPr lang="en-US" sz="4500" dirty="0">
                <a:latin typeface="JasmineUPC" panose="020B0502040204020203" pitchFamily="18" charset="-34"/>
                <a:cs typeface="JasmineUPC" panose="020B0502040204020203" pitchFamily="18" charset="-34"/>
              </a:rPr>
              <a:t>”. I often let other people define who I am from their first perceptions of me and took that as fact. I never allowed myself to see all he colors that make up me. Something I am still working on, but I am learning to go along with the </a:t>
            </a:r>
            <a:r>
              <a:rPr lang="en-US" sz="3300" b="1" dirty="0">
                <a:solidFill>
                  <a:schemeClr val="accent1">
                    <a:lumMod val="60000"/>
                    <a:lumOff val="40000"/>
                  </a:schemeClr>
                </a:solidFill>
                <a:latin typeface="+mj-lt"/>
                <a:cs typeface="JasmineUPC" panose="020B0502040204020203" pitchFamily="18" charset="-34"/>
              </a:rPr>
              <a:t>ebb and flow </a:t>
            </a:r>
            <a:r>
              <a:rPr lang="en-US" sz="4500" dirty="0">
                <a:latin typeface="JasmineUPC" panose="020B0502040204020203" pitchFamily="18" charset="-34"/>
                <a:cs typeface="JasmineUPC" panose="020B0502040204020203" pitchFamily="18" charset="-34"/>
              </a:rPr>
              <a:t>of the journey.</a:t>
            </a:r>
            <a:endParaRPr lang="en-US" sz="4400" dirty="0">
              <a:latin typeface="JasmineUPC" panose="020B0502040204020203" pitchFamily="18" charset="-34"/>
              <a:cs typeface="JasmineUPC" panose="020B0502040204020203" pitchFamily="18" charset="-34"/>
            </a:endParaRPr>
          </a:p>
        </p:txBody>
      </p:sp>
    </p:spTree>
    <p:extLst>
      <p:ext uri="{BB962C8B-B14F-4D97-AF65-F5344CB8AC3E}">
        <p14:creationId xmlns:p14="http://schemas.microsoft.com/office/powerpoint/2010/main" val="29578609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38000">
              <a:schemeClr val="tx1">
                <a:lumMod val="85000"/>
              </a:schemeClr>
            </a:gs>
            <a:gs pos="69000">
              <a:schemeClr val="accent3"/>
            </a:gs>
            <a:gs pos="9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AB67-92DC-47A8-A3F4-A118985F870E}"/>
              </a:ext>
            </a:extLst>
          </p:cNvPr>
          <p:cNvSpPr>
            <a:spLocks noGrp="1"/>
          </p:cNvSpPr>
          <p:nvPr>
            <p:ph type="title"/>
          </p:nvPr>
        </p:nvSpPr>
        <p:spPr>
          <a:xfrm>
            <a:off x="53772" y="75542"/>
            <a:ext cx="11090275" cy="1209600"/>
          </a:xfrm>
        </p:spPr>
        <p:txBody>
          <a:bodyPr/>
          <a:lstStyle/>
          <a:p>
            <a:r>
              <a:rPr lang="en-US" dirty="0"/>
              <a:t>Body Imagery</a:t>
            </a:r>
          </a:p>
        </p:txBody>
      </p:sp>
      <p:pic>
        <p:nvPicPr>
          <p:cNvPr id="7" name="Content Placeholder 6" descr="A person with curly hair&#10;&#10;Description automatically generated with low confidence">
            <a:extLst>
              <a:ext uri="{FF2B5EF4-FFF2-40B4-BE49-F238E27FC236}">
                <a16:creationId xmlns:a16="http://schemas.microsoft.com/office/drawing/2014/main" id="{B1C99E74-0A13-4443-9A1A-E9A04DB07D77}"/>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0" y="909599"/>
            <a:ext cx="3208024" cy="3085931"/>
          </a:xfrm>
        </p:spPr>
      </p:pic>
      <p:pic>
        <p:nvPicPr>
          <p:cNvPr id="9" name="Content Placeholder 8" descr="A picture containing text, hairpiece&#10;&#10;Description automatically generated">
            <a:extLst>
              <a:ext uri="{FF2B5EF4-FFF2-40B4-BE49-F238E27FC236}">
                <a16:creationId xmlns:a16="http://schemas.microsoft.com/office/drawing/2014/main" id="{4289B43E-C762-4932-A09B-6C5D7C9A8F1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96640" y="3667539"/>
            <a:ext cx="3208024" cy="3190461"/>
          </a:xfrm>
        </p:spPr>
      </p:pic>
      <p:sp>
        <p:nvSpPr>
          <p:cNvPr id="5" name="TextBox 4">
            <a:extLst>
              <a:ext uri="{FF2B5EF4-FFF2-40B4-BE49-F238E27FC236}">
                <a16:creationId xmlns:a16="http://schemas.microsoft.com/office/drawing/2014/main" id="{25502DD2-91C5-4A13-9107-FE7EB9E6D6AA}"/>
              </a:ext>
            </a:extLst>
          </p:cNvPr>
          <p:cNvSpPr txBox="1"/>
          <p:nvPr/>
        </p:nvSpPr>
        <p:spPr>
          <a:xfrm>
            <a:off x="9833429" y="46513"/>
            <a:ext cx="2304799" cy="400110"/>
          </a:xfrm>
          <a:prstGeom prst="rect">
            <a:avLst/>
          </a:prstGeom>
          <a:noFill/>
        </p:spPr>
        <p:txBody>
          <a:bodyPr wrap="square" rtlCol="0">
            <a:spAutoFit/>
          </a:bodyPr>
          <a:lstStyle/>
          <a:p>
            <a:r>
              <a:rPr lang="en-US" sz="2000" dirty="0"/>
              <a:t>Phase 1: Research</a:t>
            </a:r>
          </a:p>
        </p:txBody>
      </p:sp>
      <p:pic>
        <p:nvPicPr>
          <p:cNvPr id="11" name="Picture 10" descr="A yellow flower with water droplets on it&#10;&#10;Description automatically generated with medium confidence">
            <a:extLst>
              <a:ext uri="{FF2B5EF4-FFF2-40B4-BE49-F238E27FC236}">
                <a16:creationId xmlns:a16="http://schemas.microsoft.com/office/drawing/2014/main" id="{D7C3FEBE-6502-46EA-AF36-7D528FFBC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8024" y="909600"/>
            <a:ext cx="2285973" cy="2449826"/>
          </a:xfrm>
          <a:prstGeom prst="rect">
            <a:avLst/>
          </a:prstGeom>
        </p:spPr>
      </p:pic>
      <p:pic>
        <p:nvPicPr>
          <p:cNvPr id="13" name="Picture 12" descr="A picture containing linedrawing&#10;&#10;Description automatically generated">
            <a:extLst>
              <a:ext uri="{FF2B5EF4-FFF2-40B4-BE49-F238E27FC236}">
                <a16:creationId xmlns:a16="http://schemas.microsoft.com/office/drawing/2014/main" id="{BB97244C-43D8-4EBE-91E5-CBD58593E91F}"/>
              </a:ext>
            </a:extLst>
          </p:cNvPr>
          <p:cNvPicPr>
            <a:picLocks noChangeAspect="1"/>
          </p:cNvPicPr>
          <p:nvPr/>
        </p:nvPicPr>
        <p:blipFill rotWithShape="1">
          <a:blip r:embed="rId5">
            <a:extLst>
              <a:ext uri="{28A0092B-C50C-407E-A947-70E740481C1C}">
                <a14:useLocalDpi xmlns:a14="http://schemas.microsoft.com/office/drawing/2010/main" val="0"/>
              </a:ext>
            </a:extLst>
          </a:blip>
          <a:srcRect l="15711" r="14155"/>
          <a:stretch/>
        </p:blipFill>
        <p:spPr>
          <a:xfrm>
            <a:off x="3324903" y="3621669"/>
            <a:ext cx="1972689" cy="2597958"/>
          </a:xfrm>
          <a:prstGeom prst="rect">
            <a:avLst/>
          </a:prstGeom>
        </p:spPr>
      </p:pic>
      <p:pic>
        <p:nvPicPr>
          <p:cNvPr id="15" name="Picture 14" descr="A drawing of a hand&#10;&#10;Description automatically generated with medium confidence">
            <a:extLst>
              <a:ext uri="{FF2B5EF4-FFF2-40B4-BE49-F238E27FC236}">
                <a16:creationId xmlns:a16="http://schemas.microsoft.com/office/drawing/2014/main" id="{8B80B5FF-ABB1-4139-8A43-EB8DD2E5FF9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75928" y="2566841"/>
            <a:ext cx="2057400" cy="2219325"/>
          </a:xfrm>
          <a:prstGeom prst="rect">
            <a:avLst/>
          </a:prstGeom>
        </p:spPr>
      </p:pic>
      <p:pic>
        <p:nvPicPr>
          <p:cNvPr id="17" name="Picture 16" descr="A person sitting in a chair&#10;&#10;Description automatically generated with low confidence">
            <a:extLst>
              <a:ext uri="{FF2B5EF4-FFF2-40B4-BE49-F238E27FC236}">
                <a16:creationId xmlns:a16="http://schemas.microsoft.com/office/drawing/2014/main" id="{3FBAEABF-3AA8-4BBC-8ACD-CC47D9963E7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52128" y="4862887"/>
            <a:ext cx="1905000" cy="1905000"/>
          </a:xfrm>
          <a:prstGeom prst="rect">
            <a:avLst/>
          </a:prstGeom>
        </p:spPr>
      </p:pic>
      <p:pic>
        <p:nvPicPr>
          <p:cNvPr id="19" name="Picture 18" descr="A picture containing bright, light&#10;&#10;Description automatically generated">
            <a:extLst>
              <a:ext uri="{FF2B5EF4-FFF2-40B4-BE49-F238E27FC236}">
                <a16:creationId xmlns:a16="http://schemas.microsoft.com/office/drawing/2014/main" id="{8BAD4637-2FB4-4837-A1D6-C04BCB6DC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16271" y="416002"/>
            <a:ext cx="3955817" cy="2219326"/>
          </a:xfrm>
          <a:prstGeom prst="rect">
            <a:avLst/>
          </a:prstGeom>
        </p:spPr>
      </p:pic>
      <p:pic>
        <p:nvPicPr>
          <p:cNvPr id="21" name="Picture 20" descr="A picture containing diagram&#10;&#10;Description automatically generated">
            <a:extLst>
              <a:ext uri="{FF2B5EF4-FFF2-40B4-BE49-F238E27FC236}">
                <a16:creationId xmlns:a16="http://schemas.microsoft.com/office/drawing/2014/main" id="{04ADD9FC-EDF4-43BD-AFCB-D3D6C4FDEA7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65261" y="36421"/>
            <a:ext cx="2451010" cy="3410789"/>
          </a:xfrm>
          <a:prstGeom prst="rect">
            <a:avLst/>
          </a:prstGeom>
        </p:spPr>
      </p:pic>
      <p:pic>
        <p:nvPicPr>
          <p:cNvPr id="23" name="Picture 22" descr="A picture containing text&#10;&#10;Description automatically generated">
            <a:extLst>
              <a:ext uri="{FF2B5EF4-FFF2-40B4-BE49-F238E27FC236}">
                <a16:creationId xmlns:a16="http://schemas.microsoft.com/office/drawing/2014/main" id="{BB96D27C-0CD8-4ACF-8D63-3D05F29CF965}"/>
              </a:ext>
            </a:extLst>
          </p:cNvPr>
          <p:cNvPicPr>
            <a:picLocks noChangeAspect="1"/>
          </p:cNvPicPr>
          <p:nvPr/>
        </p:nvPicPr>
        <p:blipFill rotWithShape="1">
          <a:blip r:embed="rId10">
            <a:extLst>
              <a:ext uri="{28A0092B-C50C-407E-A947-70E740481C1C}">
                <a14:useLocalDpi xmlns:a14="http://schemas.microsoft.com/office/drawing/2010/main" val="0"/>
              </a:ext>
            </a:extLst>
          </a:blip>
          <a:srcRect l="6764" t="20996" r="6458" b="22271"/>
          <a:stretch/>
        </p:blipFill>
        <p:spPr>
          <a:xfrm rot="5400000">
            <a:off x="8889418" y="3670139"/>
            <a:ext cx="4403035" cy="1972688"/>
          </a:xfrm>
          <a:prstGeom prst="rect">
            <a:avLst/>
          </a:prstGeom>
        </p:spPr>
      </p:pic>
      <p:pic>
        <p:nvPicPr>
          <p:cNvPr id="25" name="Picture 24" descr="A picture containing text, thread&#10;&#10;Description automatically generated">
            <a:extLst>
              <a:ext uri="{FF2B5EF4-FFF2-40B4-BE49-F238E27FC236}">
                <a16:creationId xmlns:a16="http://schemas.microsoft.com/office/drawing/2014/main" id="{8FC733ED-B61C-47DF-86D8-9716BB8F506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4720" y="3995530"/>
            <a:ext cx="3478696" cy="2459353"/>
          </a:xfrm>
          <a:prstGeom prst="rect">
            <a:avLst/>
          </a:prstGeom>
        </p:spPr>
      </p:pic>
    </p:spTree>
    <p:extLst>
      <p:ext uri="{BB962C8B-B14F-4D97-AF65-F5344CB8AC3E}">
        <p14:creationId xmlns:p14="http://schemas.microsoft.com/office/powerpoint/2010/main" val="25473371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60000"/>
                <a:lumOff val="40000"/>
              </a:schemeClr>
            </a:gs>
            <a:gs pos="38000">
              <a:schemeClr val="tx1">
                <a:lumMod val="85000"/>
              </a:schemeClr>
            </a:gs>
            <a:gs pos="69000">
              <a:schemeClr val="accent3"/>
            </a:gs>
            <a:gs pos="97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1AB67-92DC-47A8-A3F4-A118985F870E}"/>
              </a:ext>
            </a:extLst>
          </p:cNvPr>
          <p:cNvSpPr>
            <a:spLocks noGrp="1"/>
          </p:cNvSpPr>
          <p:nvPr>
            <p:ph type="title"/>
          </p:nvPr>
        </p:nvSpPr>
        <p:spPr>
          <a:xfrm>
            <a:off x="53772" y="75542"/>
            <a:ext cx="11090275" cy="1209600"/>
          </a:xfrm>
        </p:spPr>
        <p:txBody>
          <a:bodyPr/>
          <a:lstStyle/>
          <a:p>
            <a:r>
              <a:rPr lang="en-US" dirty="0"/>
              <a:t>Spirit Imagery</a:t>
            </a:r>
          </a:p>
        </p:txBody>
      </p:sp>
      <p:sp>
        <p:nvSpPr>
          <p:cNvPr id="5" name="TextBox 4">
            <a:extLst>
              <a:ext uri="{FF2B5EF4-FFF2-40B4-BE49-F238E27FC236}">
                <a16:creationId xmlns:a16="http://schemas.microsoft.com/office/drawing/2014/main" id="{25502DD2-91C5-4A13-9107-FE7EB9E6D6AA}"/>
              </a:ext>
            </a:extLst>
          </p:cNvPr>
          <p:cNvSpPr txBox="1"/>
          <p:nvPr/>
        </p:nvSpPr>
        <p:spPr>
          <a:xfrm>
            <a:off x="9833429" y="46513"/>
            <a:ext cx="2304799" cy="400110"/>
          </a:xfrm>
          <a:prstGeom prst="rect">
            <a:avLst/>
          </a:prstGeom>
          <a:noFill/>
        </p:spPr>
        <p:txBody>
          <a:bodyPr wrap="square" rtlCol="0">
            <a:spAutoFit/>
          </a:bodyPr>
          <a:lstStyle/>
          <a:p>
            <a:r>
              <a:rPr lang="en-US" sz="2000" dirty="0"/>
              <a:t>Phase 1: Research</a:t>
            </a:r>
          </a:p>
        </p:txBody>
      </p:sp>
      <p:pic>
        <p:nvPicPr>
          <p:cNvPr id="8" name="Picture 7" descr="A person standing in a dark room&#10;&#10;Description automatically generated with low confidence">
            <a:extLst>
              <a:ext uri="{FF2B5EF4-FFF2-40B4-BE49-F238E27FC236}">
                <a16:creationId xmlns:a16="http://schemas.microsoft.com/office/drawing/2014/main" id="{A4C33C32-A23A-4DED-88E4-C372865D582A}"/>
              </a:ext>
            </a:extLst>
          </p:cNvPr>
          <p:cNvPicPr>
            <a:picLocks noChangeAspect="1"/>
          </p:cNvPicPr>
          <p:nvPr/>
        </p:nvPicPr>
        <p:blipFill rotWithShape="1">
          <a:blip r:embed="rId2">
            <a:extLst>
              <a:ext uri="{28A0092B-C50C-407E-A947-70E740481C1C}">
                <a14:useLocalDpi xmlns:a14="http://schemas.microsoft.com/office/drawing/2010/main" val="0"/>
              </a:ext>
            </a:extLst>
          </a:blip>
          <a:srcRect r="16532"/>
          <a:stretch/>
        </p:blipFill>
        <p:spPr>
          <a:xfrm>
            <a:off x="6387548" y="1942102"/>
            <a:ext cx="5804452" cy="4840356"/>
          </a:xfrm>
          <a:prstGeom prst="rect">
            <a:avLst/>
          </a:prstGeom>
        </p:spPr>
      </p:pic>
      <p:sp>
        <p:nvSpPr>
          <p:cNvPr id="9" name="Content Placeholder 3">
            <a:extLst>
              <a:ext uri="{FF2B5EF4-FFF2-40B4-BE49-F238E27FC236}">
                <a16:creationId xmlns:a16="http://schemas.microsoft.com/office/drawing/2014/main" id="{9B3BB0EA-91B0-4E76-A814-ED588B0158DC}"/>
              </a:ext>
            </a:extLst>
          </p:cNvPr>
          <p:cNvSpPr>
            <a:spLocks noGrp="1"/>
          </p:cNvSpPr>
          <p:nvPr>
            <p:ph sz="half" idx="1"/>
          </p:nvPr>
        </p:nvSpPr>
        <p:spPr>
          <a:xfrm>
            <a:off x="123346" y="1240395"/>
            <a:ext cx="7742583" cy="5542063"/>
          </a:xfrm>
        </p:spPr>
        <p:txBody>
          <a:bodyPr>
            <a:normAutofit fontScale="62500" lnSpcReduction="20000"/>
          </a:bodyPr>
          <a:lstStyle/>
          <a:p>
            <a:pPr marL="0" indent="0">
              <a:buNone/>
            </a:pPr>
            <a:r>
              <a:rPr lang="en-US" sz="4400" dirty="0">
                <a:latin typeface="JasmineUPC" panose="02020603050405020304" pitchFamily="18" charset="-34"/>
                <a:cs typeface="JasmineUPC" panose="02020603050405020304" pitchFamily="18" charset="-34"/>
              </a:rPr>
              <a:t>I chose these images for my spirit because it is something I am currently learning to “</a:t>
            </a:r>
            <a:r>
              <a:rPr lang="en-US" sz="4400" b="1" dirty="0">
                <a:solidFill>
                  <a:schemeClr val="accent2">
                    <a:lumMod val="40000"/>
                    <a:lumOff val="60000"/>
                  </a:schemeClr>
                </a:solidFill>
                <a:latin typeface="+mj-lt"/>
                <a:cs typeface="JasmineUPC" panose="02020603050405020304" pitchFamily="18" charset="-34"/>
              </a:rPr>
              <a:t>unloc</a:t>
            </a:r>
            <a:r>
              <a:rPr lang="en-US" sz="4400" b="1" dirty="0">
                <a:solidFill>
                  <a:schemeClr val="accent2">
                    <a:lumMod val="40000"/>
                    <a:lumOff val="60000"/>
                  </a:schemeClr>
                </a:solidFill>
                <a:latin typeface="JasmineUPC" panose="02020603050405020304" pitchFamily="18" charset="-34"/>
                <a:cs typeface="JasmineUPC" panose="02020603050405020304" pitchFamily="18" charset="-34"/>
              </a:rPr>
              <a:t>k</a:t>
            </a:r>
            <a:r>
              <a:rPr lang="en-US" sz="4400" dirty="0">
                <a:latin typeface="JasmineUPC" panose="02020603050405020304" pitchFamily="18" charset="-34"/>
                <a:cs typeface="JasmineUPC" panose="02020603050405020304" pitchFamily="18" charset="-34"/>
              </a:rPr>
              <a:t>”. Many people go to the title of a </a:t>
            </a:r>
            <a:r>
              <a:rPr lang="en-US" sz="4400" dirty="0">
                <a:solidFill>
                  <a:schemeClr val="accent2">
                    <a:lumMod val="40000"/>
                    <a:lumOff val="60000"/>
                  </a:schemeClr>
                </a:solidFill>
                <a:latin typeface="JasmineUPC" panose="02020603050405020304" pitchFamily="18" charset="-34"/>
                <a:cs typeface="JasmineUPC" panose="02020603050405020304" pitchFamily="18" charset="-34"/>
              </a:rPr>
              <a:t>free spirit</a:t>
            </a:r>
            <a:r>
              <a:rPr lang="en-US" sz="4400" dirty="0">
                <a:latin typeface="JasmineUPC" panose="02020603050405020304" pitchFamily="18" charset="-34"/>
                <a:cs typeface="JasmineUPC" panose="02020603050405020304" pitchFamily="18" charset="-34"/>
              </a:rPr>
              <a:t>, but I really want to grasp onto it. There is so much about this world that I don’t understand nor will I ever, but my spirit has the ability to roam freely in it unlike my physical self. There are so many barriers in this world, but my spirit can break through those with ease. I want to become more in tune with myself physically, emotionally, and spiritually so that I too as a whole being can break though any roadblocks in my life. I feel that there are these </a:t>
            </a:r>
            <a:r>
              <a:rPr lang="en-US" sz="4400" dirty="0">
                <a:solidFill>
                  <a:schemeClr val="accent2">
                    <a:lumMod val="20000"/>
                    <a:lumOff val="80000"/>
                  </a:schemeClr>
                </a:solidFill>
                <a:latin typeface="JasmineUPC" panose="02020603050405020304" pitchFamily="18" charset="-34"/>
                <a:cs typeface="JasmineUPC" panose="02020603050405020304" pitchFamily="18" charset="-34"/>
              </a:rPr>
              <a:t>hands guiding </a:t>
            </a:r>
            <a:r>
              <a:rPr lang="en-US" sz="4400" dirty="0">
                <a:latin typeface="JasmineUPC" panose="02020603050405020304" pitchFamily="18" charset="-34"/>
                <a:cs typeface="JasmineUPC" panose="02020603050405020304" pitchFamily="18" charset="-34"/>
              </a:rPr>
              <a:t>me in some direction, but I want to explore all that is me. In other words, stray off the straight-line path, and not just follow the light at the end. As scary as those darker parts are, there is so much more room for the </a:t>
            </a:r>
            <a:r>
              <a:rPr lang="en-US" sz="3600" b="1" dirty="0">
                <a:solidFill>
                  <a:schemeClr val="accent2">
                    <a:lumMod val="40000"/>
                    <a:lumOff val="60000"/>
                  </a:schemeClr>
                </a:solidFill>
                <a:latin typeface="+mj-lt"/>
                <a:cs typeface="JasmineUPC" panose="02020603050405020304" pitchFamily="18" charset="-34"/>
              </a:rPr>
              <a:t>light to grow </a:t>
            </a:r>
            <a:r>
              <a:rPr lang="en-US" sz="4400" dirty="0">
                <a:latin typeface="JasmineUPC" panose="02020603050405020304" pitchFamily="18" charset="-34"/>
                <a:cs typeface="JasmineUPC" panose="02020603050405020304" pitchFamily="18" charset="-34"/>
              </a:rPr>
              <a:t>there.</a:t>
            </a:r>
          </a:p>
        </p:txBody>
      </p:sp>
    </p:spTree>
    <p:extLst>
      <p:ext uri="{BB962C8B-B14F-4D97-AF65-F5344CB8AC3E}">
        <p14:creationId xmlns:p14="http://schemas.microsoft.com/office/powerpoint/2010/main" val="3996814440"/>
      </p:ext>
    </p:extLst>
  </p:cSld>
  <p:clrMapOvr>
    <a:masterClrMapping/>
  </p:clrMapOvr>
</p:sld>
</file>

<file path=ppt/theme/theme1.xml><?xml version="1.0" encoding="utf-8"?>
<a:theme xmlns:a="http://schemas.openxmlformats.org/drawingml/2006/main" name="GlowVTI">
  <a:themeElements>
    <a:clrScheme name="Glow">
      <a:dk1>
        <a:sysClr val="windowText" lastClr="000000"/>
      </a:dk1>
      <a:lt1>
        <a:sysClr val="window" lastClr="FFFFFF"/>
      </a:lt1>
      <a:dk2>
        <a:srgbClr val="000000"/>
      </a:dk2>
      <a:lt2>
        <a:srgbClr val="F2F2F2"/>
      </a:lt2>
      <a:accent1>
        <a:srgbClr val="00BAC8"/>
      </a:accent1>
      <a:accent2>
        <a:srgbClr val="794DFF"/>
      </a:accent2>
      <a:accent3>
        <a:srgbClr val="00D17D"/>
      </a:accent3>
      <a:accent4>
        <a:srgbClr val="E69500"/>
      </a:accent4>
      <a:accent5>
        <a:srgbClr val="FE5D21"/>
      </a:accent5>
      <a:accent6>
        <a:srgbClr val="404040"/>
      </a:accent6>
      <a:hlink>
        <a:srgbClr val="3E8FF1"/>
      </a:hlink>
      <a:folHlink>
        <a:srgbClr val="939393"/>
      </a:folHlink>
    </a:clrScheme>
    <a:fontScheme name="Blur">
      <a:majorFont>
        <a:latin typeface="Bell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owVTI" id="{D5B5AA20-F6D3-43B8-AF6B-ECAF69256418}" vid="{93025AB5-1D44-4CD3-9BC3-729F6E11E04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842C6EA6255B1439647358BD454BF57" ma:contentTypeVersion="9" ma:contentTypeDescription="Create a new document." ma:contentTypeScope="" ma:versionID="aaa7e1393ffed0c7b84e729ee70f8abb">
  <xsd:schema xmlns:xsd="http://www.w3.org/2001/XMLSchema" xmlns:xs="http://www.w3.org/2001/XMLSchema" xmlns:p="http://schemas.microsoft.com/office/2006/metadata/properties" xmlns:ns3="3168ad1c-0336-4a20-b61f-ab5d8081b9e2" xmlns:ns4="b97f9ca4-9c4b-4946-a31b-fb64ef2eebc2" targetNamespace="http://schemas.microsoft.com/office/2006/metadata/properties" ma:root="true" ma:fieldsID="6cc85aa940789210361f878db153c12f" ns3:_="" ns4:_="">
    <xsd:import namespace="3168ad1c-0336-4a20-b61f-ab5d8081b9e2"/>
    <xsd:import namespace="b97f9ca4-9c4b-4946-a31b-fb64ef2eebc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DateTake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68ad1c-0336-4a20-b61f-ab5d8081b9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97f9ca4-9c4b-4946-a31b-fb64ef2eebc2"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9A2970-E3C9-4CD5-9FBA-FA928E96D5B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68ad1c-0336-4a20-b61f-ab5d8081b9e2"/>
    <ds:schemaRef ds:uri="b97f9ca4-9c4b-4946-a31b-fb64ef2eeb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EFF8E93-DF64-4719-BBCB-68112653DB78}">
  <ds:schemaRefs>
    <ds:schemaRef ds:uri="http://schemas.microsoft.com/sharepoint/v3/contenttype/forms"/>
  </ds:schemaRefs>
</ds:datastoreItem>
</file>

<file path=customXml/itemProps3.xml><?xml version="1.0" encoding="utf-8"?>
<ds:datastoreItem xmlns:ds="http://schemas.openxmlformats.org/officeDocument/2006/customXml" ds:itemID="{43DEA9D3-91B8-4A45-B335-97A542D1EF3A}">
  <ds:schemaRefs>
    <ds:schemaRef ds:uri="http://purl.org/dc/elements/1.1/"/>
    <ds:schemaRef ds:uri="http://www.w3.org/XML/1998/namespace"/>
    <ds:schemaRef ds:uri="http://schemas.microsoft.com/office/2006/metadata/properties"/>
    <ds:schemaRef ds:uri="http://schemas.openxmlformats.org/package/2006/metadata/core-properties"/>
    <ds:schemaRef ds:uri="3168ad1c-0336-4a20-b61f-ab5d8081b9e2"/>
    <ds:schemaRef ds:uri="http://schemas.microsoft.com/office/2006/documentManagement/types"/>
    <ds:schemaRef ds:uri="b97f9ca4-9c4b-4946-a31b-fb64ef2eebc2"/>
    <ds:schemaRef ds:uri="http://schemas.microsoft.com/office/infopath/2007/PartnerControls"/>
    <ds:schemaRef ds:uri="http://purl.org/dc/dcmitype/"/>
    <ds:schemaRef ds:uri="http://purl.org/dc/terms/"/>
  </ds:schemaRefs>
</ds:datastoreItem>
</file>

<file path=docProps/app.xml><?xml version="1.0" encoding="utf-8"?>
<Properties xmlns="http://schemas.openxmlformats.org/officeDocument/2006/extended-properties" xmlns:vt="http://schemas.openxmlformats.org/officeDocument/2006/docPropsVTypes">
  <TotalTime>7338</TotalTime>
  <Words>1794</Words>
  <Application>Microsoft Office PowerPoint</Application>
  <PresentationFormat>Widescreen</PresentationFormat>
  <Paragraphs>195</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Avenir Next LT Pro</vt:lpstr>
      <vt:lpstr>Bell MT</vt:lpstr>
      <vt:lpstr>JasmineUPC</vt:lpstr>
      <vt:lpstr>GlowVTI</vt:lpstr>
      <vt:lpstr>MIND BODY SPIRIT </vt:lpstr>
      <vt:lpstr>Synopsis</vt:lpstr>
      <vt:lpstr>Table of Contents</vt:lpstr>
      <vt:lpstr>Phase 1: Research   </vt:lpstr>
      <vt:lpstr>Mind Imagery</vt:lpstr>
      <vt:lpstr>Mind Imagery/Inspo</vt:lpstr>
      <vt:lpstr>Body Imagery</vt:lpstr>
      <vt:lpstr>Body Imagery</vt:lpstr>
      <vt:lpstr>Spirit Imagery</vt:lpstr>
      <vt:lpstr>Spirit Imagery</vt:lpstr>
      <vt:lpstr>Phase 2: Working   </vt:lpstr>
      <vt:lpstr>PowerPoint Presentation</vt:lpstr>
      <vt:lpstr>PowerPoint Presentation</vt:lpstr>
      <vt:lpstr>PowerPoint Presentation</vt:lpstr>
      <vt:lpstr>PowerPoint Presentation</vt:lpstr>
      <vt:lpstr>Phase 3: Tweaking   </vt:lpstr>
      <vt:lpstr>Mind</vt:lpstr>
      <vt:lpstr>Body</vt:lpstr>
      <vt:lpstr>Spirit</vt:lpstr>
      <vt:lpstr>Phase 4: Final Draft/Sources   </vt:lpstr>
      <vt:lpstr>Installation</vt:lpstr>
      <vt:lpstr>Artist Statement</vt:lpstr>
      <vt:lpstr>Project Reflection</vt:lpstr>
      <vt:lpstr>Sources:   </vt:lpstr>
      <vt:lpstr>Sources:   </vt:lpstr>
      <vt:lpstr>Sources: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MIND BODY SPIRIT</dc:title>
  <dc:creator>Olivia J West</dc:creator>
  <cp:lastModifiedBy>Olivia J West</cp:lastModifiedBy>
  <cp:revision>2</cp:revision>
  <dcterms:created xsi:type="dcterms:W3CDTF">2022-02-10T16:50:48Z</dcterms:created>
  <dcterms:modified xsi:type="dcterms:W3CDTF">2022-03-29T17:45:11Z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0x0101001842C6EA6255B1439647358BD454BF57</vt:lpwstr>
  </property>
</Properties>
</file>